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2" r:id="rId2"/>
    <p:sldId id="1487" r:id="rId3"/>
    <p:sldId id="1496" r:id="rId4"/>
    <p:sldId id="1606" r:id="rId5"/>
    <p:sldId id="1619" r:id="rId6"/>
    <p:sldId id="1624" r:id="rId7"/>
    <p:sldId id="1625" r:id="rId8"/>
    <p:sldId id="1612" r:id="rId9"/>
    <p:sldId id="1613" r:id="rId10"/>
    <p:sldId id="1614" r:id="rId11"/>
    <p:sldId id="1615" r:id="rId12"/>
    <p:sldId id="1616" r:id="rId13"/>
    <p:sldId id="1617" r:id="rId14"/>
    <p:sldId id="1618" r:id="rId15"/>
    <p:sldId id="1626" r:id="rId16"/>
    <p:sldId id="1621" r:id="rId17"/>
    <p:sldId id="1620" r:id="rId18"/>
    <p:sldId id="1579" r:id="rId19"/>
    <p:sldId id="1576" r:id="rId20"/>
    <p:sldId id="1627" r:id="rId21"/>
    <p:sldId id="1582" r:id="rId22"/>
    <p:sldId id="1583" r:id="rId23"/>
    <p:sldId id="1587" r:id="rId24"/>
    <p:sldId id="1597" r:id="rId25"/>
    <p:sldId id="1595" r:id="rId26"/>
    <p:sldId id="1591" r:id="rId27"/>
    <p:sldId id="1599" r:id="rId28"/>
    <p:sldId id="1589" r:id="rId29"/>
    <p:sldId id="1596" r:id="rId30"/>
    <p:sldId id="1600" r:id="rId31"/>
    <p:sldId id="1605" r:id="rId32"/>
    <p:sldId id="1608" r:id="rId33"/>
    <p:sldId id="1610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E097BA7-AD93-4ACB-A626-59FAA2A9A369}">
          <p14:sldIdLst>
            <p14:sldId id="272"/>
            <p14:sldId id="1487"/>
            <p14:sldId id="1496"/>
            <p14:sldId id="1606"/>
            <p14:sldId id="1619"/>
            <p14:sldId id="1624"/>
            <p14:sldId id="1625"/>
            <p14:sldId id="1612"/>
            <p14:sldId id="1613"/>
            <p14:sldId id="1614"/>
            <p14:sldId id="1615"/>
            <p14:sldId id="1616"/>
            <p14:sldId id="1617"/>
            <p14:sldId id="1618"/>
            <p14:sldId id="1626"/>
            <p14:sldId id="1621"/>
            <p14:sldId id="1620"/>
            <p14:sldId id="1579"/>
            <p14:sldId id="1576"/>
            <p14:sldId id="1627"/>
            <p14:sldId id="1582"/>
          </p14:sldIdLst>
        </p14:section>
        <p14:section name="Konfliktdynamiken" id="{CE6B72AA-C8A4-432D-B639-D925782264E2}">
          <p14:sldIdLst>
            <p14:sldId id="1583"/>
            <p14:sldId id="1587"/>
            <p14:sldId id="1597"/>
          </p14:sldIdLst>
        </p14:section>
        <p14:section name="Umgang mit Konflikten" id="{99AF64C5-453F-4066-BDF8-CD12C416496D}">
          <p14:sldIdLst>
            <p14:sldId id="1595"/>
            <p14:sldId id="1591"/>
            <p14:sldId id="1599"/>
          </p14:sldIdLst>
        </p14:section>
        <p14:section name="Konflkiktprävention" id="{48C8C7AD-9343-41E4-A347-56E44EF76497}">
          <p14:sldIdLst>
            <p14:sldId id="1589"/>
            <p14:sldId id="1596"/>
            <p14:sldId id="1600"/>
            <p14:sldId id="1605"/>
            <p14:sldId id="1608"/>
            <p14:sldId id="1610"/>
          </p14:sldIdLst>
        </p14:section>
        <p14:section name="Reflexion, Erfolgskontrolle" id="{00ADE9FD-3C6E-43EA-9653-5055B25059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ko" initials="H" lastIdx="1" clrIdx="0">
    <p:extLst>
      <p:ext uri="{19B8F6BF-5375-455C-9EA6-DF929625EA0E}">
        <p15:presenceInfo xmlns:p15="http://schemas.microsoft.com/office/powerpoint/2012/main" userId="Hil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2382A"/>
    <a:srgbClr val="0A834E"/>
    <a:srgbClr val="23221B"/>
    <a:srgbClr val="015F2D"/>
    <a:srgbClr val="D2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65064-C1E5-4490-AE3D-D86407CEAF24}" v="583" dt="2024-03-03T08:09:36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520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0E857-54DD-458C-BDD2-282D2AF7F3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4EA30C-F864-4F68-BB20-932A32C60FED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Verzerrte Wahrnehmung</a:t>
          </a:r>
        </a:p>
      </dgm:t>
    </dgm:pt>
    <dgm:pt modelId="{FFFAB898-34F9-446A-AA09-EEA0BFBC1C28}" type="parTrans" cxnId="{FE825409-123C-4556-AC2F-EC3695F72915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17C2A8-F821-42D2-8906-DBA5EDC51808}" type="sibTrans" cxnId="{FE825409-123C-4556-AC2F-EC3695F72915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42062-5949-4820-B73B-DAFD4E81AB3D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Soziale Ansteckung</a:t>
          </a:r>
        </a:p>
      </dgm:t>
    </dgm:pt>
    <dgm:pt modelId="{6B156F19-039C-45ED-B79C-F9F8B665A14F}" type="parTrans" cxnId="{B5DD1278-CB31-4CDA-BEEB-31C6FEB85F5A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C7556-D7BB-4B0B-A5FF-869EA248A650}" type="sibTrans" cxnId="{B5DD1278-CB31-4CDA-BEEB-31C6FEB85F5A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04A0D-8D7F-4FFD-A43D-9DD69642407D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Verlust von Empathie</a:t>
          </a:r>
        </a:p>
      </dgm:t>
    </dgm:pt>
    <dgm:pt modelId="{D6FCAF7B-6730-4761-A1F2-368B7C7277DE}" type="parTrans" cxnId="{39D1A844-C2BC-4A3F-9623-5ECC2D74C080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EECE0-B26E-4CDC-B147-046FFC92171A}" type="sibTrans" cxnId="{39D1A844-C2BC-4A3F-9623-5ECC2D74C080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B58D2-F9FF-45F2-90C3-E03FD55933F7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Irritation</a:t>
          </a:r>
          <a:b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A88DDC76-8025-40A1-B929-44F763FE8CCF}" type="parTrans" cxnId="{59C4EC1A-1364-446C-9D63-C423EE2AEE86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9733A-03B8-4431-AAF2-4C4C34CF042F}" type="sibTrans" cxnId="{59C4EC1A-1364-446C-9D63-C423EE2AEE86}">
      <dgm:prSet/>
      <dgm:spPr/>
      <dgm:t>
        <a:bodyPr/>
        <a:lstStyle/>
        <a:p>
          <a:endParaRPr lang="de-D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72B88-BE33-45CD-B090-5B361D1DD2C7}" type="pres">
      <dgm:prSet presAssocID="{B0C0E857-54DD-458C-BDD2-282D2AF7F31B}" presName="cycle" presStyleCnt="0">
        <dgm:presLayoutVars>
          <dgm:dir/>
          <dgm:resizeHandles val="exact"/>
        </dgm:presLayoutVars>
      </dgm:prSet>
      <dgm:spPr/>
    </dgm:pt>
    <dgm:pt modelId="{7BE99069-134E-4335-9831-9C4118A83D6A}" type="pres">
      <dgm:prSet presAssocID="{554EA30C-F864-4F68-BB20-932A32C60FED}" presName="dummy" presStyleCnt="0"/>
      <dgm:spPr/>
    </dgm:pt>
    <dgm:pt modelId="{19BCECBD-1540-4985-A2B5-BDFF3280314C}" type="pres">
      <dgm:prSet presAssocID="{554EA30C-F864-4F68-BB20-932A32C60FED}" presName="node" presStyleLbl="revTx" presStyleIdx="0" presStyleCnt="4" custScaleX="145572">
        <dgm:presLayoutVars>
          <dgm:bulletEnabled val="1"/>
        </dgm:presLayoutVars>
      </dgm:prSet>
      <dgm:spPr/>
    </dgm:pt>
    <dgm:pt modelId="{FC83B689-EA29-4A6C-AB57-2F533E6BBC9C}" type="pres">
      <dgm:prSet presAssocID="{5E17C2A8-F821-42D2-8906-DBA5EDC51808}" presName="sibTrans" presStyleLbl="node1" presStyleIdx="0" presStyleCnt="4"/>
      <dgm:spPr/>
    </dgm:pt>
    <dgm:pt modelId="{74A71238-EFB8-46D2-9A89-386826245E03}" type="pres">
      <dgm:prSet presAssocID="{F1542062-5949-4820-B73B-DAFD4E81AB3D}" presName="dummy" presStyleCnt="0"/>
      <dgm:spPr/>
    </dgm:pt>
    <dgm:pt modelId="{1AD20051-1043-4C5E-B043-1B0648AEC293}" type="pres">
      <dgm:prSet presAssocID="{F1542062-5949-4820-B73B-DAFD4E81AB3D}" presName="node" presStyleLbl="revTx" presStyleIdx="1" presStyleCnt="4">
        <dgm:presLayoutVars>
          <dgm:bulletEnabled val="1"/>
        </dgm:presLayoutVars>
      </dgm:prSet>
      <dgm:spPr/>
    </dgm:pt>
    <dgm:pt modelId="{95DACEFE-7067-4822-B5CE-8EC78A45ECFE}" type="pres">
      <dgm:prSet presAssocID="{95AC7556-D7BB-4B0B-A5FF-869EA248A650}" presName="sibTrans" presStyleLbl="node1" presStyleIdx="1" presStyleCnt="4"/>
      <dgm:spPr/>
    </dgm:pt>
    <dgm:pt modelId="{B8BCA3DB-E3A9-441B-BC31-2F2C94F22F52}" type="pres">
      <dgm:prSet presAssocID="{0CD04A0D-8D7F-4FFD-A43D-9DD69642407D}" presName="dummy" presStyleCnt="0"/>
      <dgm:spPr/>
    </dgm:pt>
    <dgm:pt modelId="{10E4D766-88CA-4839-9B01-71567E6B6B7B}" type="pres">
      <dgm:prSet presAssocID="{0CD04A0D-8D7F-4FFD-A43D-9DD69642407D}" presName="node" presStyleLbl="revTx" presStyleIdx="2" presStyleCnt="4">
        <dgm:presLayoutVars>
          <dgm:bulletEnabled val="1"/>
        </dgm:presLayoutVars>
      </dgm:prSet>
      <dgm:spPr/>
    </dgm:pt>
    <dgm:pt modelId="{03D651AF-0692-4CC4-A716-66B1ADB9C521}" type="pres">
      <dgm:prSet presAssocID="{3E7EECE0-B26E-4CDC-B147-046FFC92171A}" presName="sibTrans" presStyleLbl="node1" presStyleIdx="2" presStyleCnt="4"/>
      <dgm:spPr/>
    </dgm:pt>
    <dgm:pt modelId="{A5DAA844-D8CC-49EF-8CD1-9B0210C27347}" type="pres">
      <dgm:prSet presAssocID="{375B58D2-F9FF-45F2-90C3-E03FD55933F7}" presName="dummy" presStyleCnt="0"/>
      <dgm:spPr/>
    </dgm:pt>
    <dgm:pt modelId="{D362C77A-A1DC-4A79-8771-C3F267A7A4A2}" type="pres">
      <dgm:prSet presAssocID="{375B58D2-F9FF-45F2-90C3-E03FD55933F7}" presName="node" presStyleLbl="revTx" presStyleIdx="3" presStyleCnt="4">
        <dgm:presLayoutVars>
          <dgm:bulletEnabled val="1"/>
        </dgm:presLayoutVars>
      </dgm:prSet>
      <dgm:spPr/>
    </dgm:pt>
    <dgm:pt modelId="{5AB4CDFD-A8D4-45F7-851E-F0B5209E4B27}" type="pres">
      <dgm:prSet presAssocID="{B579733A-03B8-4431-AAF2-4C4C34CF042F}" presName="sibTrans" presStyleLbl="node1" presStyleIdx="3" presStyleCnt="4"/>
      <dgm:spPr/>
    </dgm:pt>
  </dgm:ptLst>
  <dgm:cxnLst>
    <dgm:cxn modelId="{FE825409-123C-4556-AC2F-EC3695F72915}" srcId="{B0C0E857-54DD-458C-BDD2-282D2AF7F31B}" destId="{554EA30C-F864-4F68-BB20-932A32C60FED}" srcOrd="0" destOrd="0" parTransId="{FFFAB898-34F9-446A-AA09-EEA0BFBC1C28}" sibTransId="{5E17C2A8-F821-42D2-8906-DBA5EDC51808}"/>
    <dgm:cxn modelId="{59C4EC1A-1364-446C-9D63-C423EE2AEE86}" srcId="{B0C0E857-54DD-458C-BDD2-282D2AF7F31B}" destId="{375B58D2-F9FF-45F2-90C3-E03FD55933F7}" srcOrd="3" destOrd="0" parTransId="{A88DDC76-8025-40A1-B929-44F763FE8CCF}" sibTransId="{B579733A-03B8-4431-AAF2-4C4C34CF042F}"/>
    <dgm:cxn modelId="{9730B43C-24AF-425F-A17D-2157C260B052}" type="presOf" srcId="{3E7EECE0-B26E-4CDC-B147-046FFC92171A}" destId="{03D651AF-0692-4CC4-A716-66B1ADB9C521}" srcOrd="0" destOrd="0" presId="urn:microsoft.com/office/officeart/2005/8/layout/cycle1"/>
    <dgm:cxn modelId="{39D1A844-C2BC-4A3F-9623-5ECC2D74C080}" srcId="{B0C0E857-54DD-458C-BDD2-282D2AF7F31B}" destId="{0CD04A0D-8D7F-4FFD-A43D-9DD69642407D}" srcOrd="2" destOrd="0" parTransId="{D6FCAF7B-6730-4761-A1F2-368B7C7277DE}" sibTransId="{3E7EECE0-B26E-4CDC-B147-046FFC92171A}"/>
    <dgm:cxn modelId="{4DE1684C-6916-42AB-8057-8F0542DF5DAD}" type="presOf" srcId="{B0C0E857-54DD-458C-BDD2-282D2AF7F31B}" destId="{27F72B88-BE33-45CD-B090-5B361D1DD2C7}" srcOrd="0" destOrd="0" presId="urn:microsoft.com/office/officeart/2005/8/layout/cycle1"/>
    <dgm:cxn modelId="{CF22A669-7F56-4DD1-98C9-F27CF6E4D275}" type="presOf" srcId="{95AC7556-D7BB-4B0B-A5FF-869EA248A650}" destId="{95DACEFE-7067-4822-B5CE-8EC78A45ECFE}" srcOrd="0" destOrd="0" presId="urn:microsoft.com/office/officeart/2005/8/layout/cycle1"/>
    <dgm:cxn modelId="{B5DD1278-CB31-4CDA-BEEB-31C6FEB85F5A}" srcId="{B0C0E857-54DD-458C-BDD2-282D2AF7F31B}" destId="{F1542062-5949-4820-B73B-DAFD4E81AB3D}" srcOrd="1" destOrd="0" parTransId="{6B156F19-039C-45ED-B79C-F9F8B665A14F}" sibTransId="{95AC7556-D7BB-4B0B-A5FF-869EA248A650}"/>
    <dgm:cxn modelId="{A26E9A8A-DE96-47DA-837B-1B4A781CE32B}" type="presOf" srcId="{554EA30C-F864-4F68-BB20-932A32C60FED}" destId="{19BCECBD-1540-4985-A2B5-BDFF3280314C}" srcOrd="0" destOrd="0" presId="urn:microsoft.com/office/officeart/2005/8/layout/cycle1"/>
    <dgm:cxn modelId="{CDDB959D-D0A3-4A9A-AF39-34FC74D8E744}" type="presOf" srcId="{5E17C2A8-F821-42D2-8906-DBA5EDC51808}" destId="{FC83B689-EA29-4A6C-AB57-2F533E6BBC9C}" srcOrd="0" destOrd="0" presId="urn:microsoft.com/office/officeart/2005/8/layout/cycle1"/>
    <dgm:cxn modelId="{0BC3F2B9-3B9F-4D7B-827B-C230F5A1C14A}" type="presOf" srcId="{F1542062-5949-4820-B73B-DAFD4E81AB3D}" destId="{1AD20051-1043-4C5E-B043-1B0648AEC293}" srcOrd="0" destOrd="0" presId="urn:microsoft.com/office/officeart/2005/8/layout/cycle1"/>
    <dgm:cxn modelId="{3A3356C9-5912-4E51-8873-A3E3338A86A1}" type="presOf" srcId="{B579733A-03B8-4431-AAF2-4C4C34CF042F}" destId="{5AB4CDFD-A8D4-45F7-851E-F0B5209E4B27}" srcOrd="0" destOrd="0" presId="urn:microsoft.com/office/officeart/2005/8/layout/cycle1"/>
    <dgm:cxn modelId="{A68A4FE3-BF54-492D-85D5-B420F2EEB638}" type="presOf" srcId="{375B58D2-F9FF-45F2-90C3-E03FD55933F7}" destId="{D362C77A-A1DC-4A79-8771-C3F267A7A4A2}" srcOrd="0" destOrd="0" presId="urn:microsoft.com/office/officeart/2005/8/layout/cycle1"/>
    <dgm:cxn modelId="{CFFC4DEE-4F1F-4B93-B762-B3C824C7EE44}" type="presOf" srcId="{0CD04A0D-8D7F-4FFD-A43D-9DD69642407D}" destId="{10E4D766-88CA-4839-9B01-71567E6B6B7B}" srcOrd="0" destOrd="0" presId="urn:microsoft.com/office/officeart/2005/8/layout/cycle1"/>
    <dgm:cxn modelId="{9AE24BED-9F7A-4AAC-8BAB-FD684D055676}" type="presParOf" srcId="{27F72B88-BE33-45CD-B090-5B361D1DD2C7}" destId="{7BE99069-134E-4335-9831-9C4118A83D6A}" srcOrd="0" destOrd="0" presId="urn:microsoft.com/office/officeart/2005/8/layout/cycle1"/>
    <dgm:cxn modelId="{C6539531-018F-434D-9AAE-17A02BAA56A6}" type="presParOf" srcId="{27F72B88-BE33-45CD-B090-5B361D1DD2C7}" destId="{19BCECBD-1540-4985-A2B5-BDFF3280314C}" srcOrd="1" destOrd="0" presId="urn:microsoft.com/office/officeart/2005/8/layout/cycle1"/>
    <dgm:cxn modelId="{F425D3EA-C9F0-4D40-B6DF-59AD3DE5A802}" type="presParOf" srcId="{27F72B88-BE33-45CD-B090-5B361D1DD2C7}" destId="{FC83B689-EA29-4A6C-AB57-2F533E6BBC9C}" srcOrd="2" destOrd="0" presId="urn:microsoft.com/office/officeart/2005/8/layout/cycle1"/>
    <dgm:cxn modelId="{CE371AB8-FE82-4793-8BAE-1AC84FAEB2A8}" type="presParOf" srcId="{27F72B88-BE33-45CD-B090-5B361D1DD2C7}" destId="{74A71238-EFB8-46D2-9A89-386826245E03}" srcOrd="3" destOrd="0" presId="urn:microsoft.com/office/officeart/2005/8/layout/cycle1"/>
    <dgm:cxn modelId="{FA9DAE46-BF04-4B16-B4B3-D09D3D98F9A5}" type="presParOf" srcId="{27F72B88-BE33-45CD-B090-5B361D1DD2C7}" destId="{1AD20051-1043-4C5E-B043-1B0648AEC293}" srcOrd="4" destOrd="0" presId="urn:microsoft.com/office/officeart/2005/8/layout/cycle1"/>
    <dgm:cxn modelId="{60FDE9BF-9AF2-4E6A-B7E1-B03206F67C62}" type="presParOf" srcId="{27F72B88-BE33-45CD-B090-5B361D1DD2C7}" destId="{95DACEFE-7067-4822-B5CE-8EC78A45ECFE}" srcOrd="5" destOrd="0" presId="urn:microsoft.com/office/officeart/2005/8/layout/cycle1"/>
    <dgm:cxn modelId="{B39AB300-7A11-43BD-946C-9B83F4C4276A}" type="presParOf" srcId="{27F72B88-BE33-45CD-B090-5B361D1DD2C7}" destId="{B8BCA3DB-E3A9-441B-BC31-2F2C94F22F52}" srcOrd="6" destOrd="0" presId="urn:microsoft.com/office/officeart/2005/8/layout/cycle1"/>
    <dgm:cxn modelId="{3EB6162B-C37B-4813-828F-B11A15DB56F0}" type="presParOf" srcId="{27F72B88-BE33-45CD-B090-5B361D1DD2C7}" destId="{10E4D766-88CA-4839-9B01-71567E6B6B7B}" srcOrd="7" destOrd="0" presId="urn:microsoft.com/office/officeart/2005/8/layout/cycle1"/>
    <dgm:cxn modelId="{71952ED3-0FD8-46C0-83E1-6F8CE42E4035}" type="presParOf" srcId="{27F72B88-BE33-45CD-B090-5B361D1DD2C7}" destId="{03D651AF-0692-4CC4-A716-66B1ADB9C521}" srcOrd="8" destOrd="0" presId="urn:microsoft.com/office/officeart/2005/8/layout/cycle1"/>
    <dgm:cxn modelId="{B7424C0F-0219-458B-9ED8-BFB044C3E1D6}" type="presParOf" srcId="{27F72B88-BE33-45CD-B090-5B361D1DD2C7}" destId="{A5DAA844-D8CC-49EF-8CD1-9B0210C27347}" srcOrd="9" destOrd="0" presId="urn:microsoft.com/office/officeart/2005/8/layout/cycle1"/>
    <dgm:cxn modelId="{39457F6F-33DD-4EA6-9F2A-F61F45DB0F81}" type="presParOf" srcId="{27F72B88-BE33-45CD-B090-5B361D1DD2C7}" destId="{D362C77A-A1DC-4A79-8771-C3F267A7A4A2}" srcOrd="10" destOrd="0" presId="urn:microsoft.com/office/officeart/2005/8/layout/cycle1"/>
    <dgm:cxn modelId="{84FD60EA-2B36-4008-BF01-52DE4AEA6528}" type="presParOf" srcId="{27F72B88-BE33-45CD-B090-5B361D1DD2C7}" destId="{5AB4CDFD-A8D4-45F7-851E-F0B5209E4B2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2F2DD-23C5-43F0-B0C0-5F0BA4B5F8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7839EC-1F8C-4367-9A8B-B538FF1FF4FB}">
      <dgm:prSet phldrT="[Text]"/>
      <dgm:spPr/>
      <dgm:t>
        <a:bodyPr/>
        <a:lstStyle/>
        <a:p>
          <a:r>
            <a:rPr lang="de-DE" dirty="0"/>
            <a:t>Konfliktmanagement</a:t>
          </a:r>
        </a:p>
      </dgm:t>
    </dgm:pt>
    <dgm:pt modelId="{656801FB-73FB-4A03-91CB-691559822366}" type="parTrans" cxnId="{0B6745F5-76CC-4371-BC00-9AAADD0F646B}">
      <dgm:prSet/>
      <dgm:spPr/>
      <dgm:t>
        <a:bodyPr/>
        <a:lstStyle/>
        <a:p>
          <a:endParaRPr lang="de-DE"/>
        </a:p>
      </dgm:t>
    </dgm:pt>
    <dgm:pt modelId="{58571D47-1383-4916-AC15-BA584426F97B}" type="sibTrans" cxnId="{0B6745F5-76CC-4371-BC00-9AAADD0F646B}">
      <dgm:prSet/>
      <dgm:spPr/>
      <dgm:t>
        <a:bodyPr/>
        <a:lstStyle/>
        <a:p>
          <a:endParaRPr lang="de-DE"/>
        </a:p>
      </dgm:t>
    </dgm:pt>
    <dgm:pt modelId="{4773751E-2B1F-4AD3-BAE2-52F97DC6DE47}">
      <dgm:prSet phldrT="[Text]"/>
      <dgm:spPr/>
      <dgm:t>
        <a:bodyPr/>
        <a:lstStyle/>
        <a:p>
          <a:r>
            <a:rPr lang="de-DE" dirty="0"/>
            <a:t>Konfliktprävention</a:t>
          </a:r>
        </a:p>
      </dgm:t>
    </dgm:pt>
    <dgm:pt modelId="{4615D6A2-D726-4029-8DC6-14EE4C473FC4}" type="parTrans" cxnId="{4C42FA7F-44B9-4C6E-BD51-EAF6216601C0}">
      <dgm:prSet/>
      <dgm:spPr/>
      <dgm:t>
        <a:bodyPr/>
        <a:lstStyle/>
        <a:p>
          <a:endParaRPr lang="de-DE"/>
        </a:p>
      </dgm:t>
    </dgm:pt>
    <dgm:pt modelId="{18373D25-03A3-4DD9-A5EA-1375DC4AFFBE}" type="sibTrans" cxnId="{4C42FA7F-44B9-4C6E-BD51-EAF6216601C0}">
      <dgm:prSet/>
      <dgm:spPr/>
      <dgm:t>
        <a:bodyPr/>
        <a:lstStyle/>
        <a:p>
          <a:endParaRPr lang="de-DE"/>
        </a:p>
      </dgm:t>
    </dgm:pt>
    <dgm:pt modelId="{7FCE51CC-C996-4B44-8C6E-D01D5AFD5573}">
      <dgm:prSet phldrT="[Text]"/>
      <dgm:spPr/>
      <dgm:t>
        <a:bodyPr/>
        <a:lstStyle/>
        <a:p>
          <a:r>
            <a:rPr lang="de-DE" dirty="0"/>
            <a:t>Akuter Umgang mit heißen Konflikten</a:t>
          </a:r>
        </a:p>
      </dgm:t>
    </dgm:pt>
    <dgm:pt modelId="{C96DB048-91E9-4E6B-9749-69E4C911F717}" type="sibTrans" cxnId="{B27A3997-ED02-4FC1-A762-0E5E82DD2DB9}">
      <dgm:prSet/>
      <dgm:spPr/>
      <dgm:t>
        <a:bodyPr/>
        <a:lstStyle/>
        <a:p>
          <a:endParaRPr lang="de-DE"/>
        </a:p>
      </dgm:t>
    </dgm:pt>
    <dgm:pt modelId="{63BBA8A1-629F-45FF-9B3C-DE1FE7BC3AFD}" type="parTrans" cxnId="{B27A3997-ED02-4FC1-A762-0E5E82DD2DB9}">
      <dgm:prSet/>
      <dgm:spPr/>
      <dgm:t>
        <a:bodyPr/>
        <a:lstStyle/>
        <a:p>
          <a:endParaRPr lang="de-DE"/>
        </a:p>
      </dgm:t>
    </dgm:pt>
    <dgm:pt modelId="{B60D0B50-098A-4DBA-8573-1F025FC79E1C}">
      <dgm:prSet phldrT="[Text]"/>
      <dgm:spPr/>
      <dgm:t>
        <a:bodyPr/>
        <a:lstStyle/>
        <a:p>
          <a:r>
            <a:rPr lang="de-DE" dirty="0"/>
            <a:t>Konflikte auskurieren (Erholung + Wunden heilen)</a:t>
          </a:r>
        </a:p>
      </dgm:t>
    </dgm:pt>
    <dgm:pt modelId="{8C891E7B-15BA-4ED5-8A8B-A5482C7EDB55}" type="sibTrans" cxnId="{303E626B-1DF1-45E4-A781-2C6F37E07716}">
      <dgm:prSet/>
      <dgm:spPr/>
      <dgm:t>
        <a:bodyPr/>
        <a:lstStyle/>
        <a:p>
          <a:endParaRPr lang="de-DE"/>
        </a:p>
      </dgm:t>
    </dgm:pt>
    <dgm:pt modelId="{80AF4C8F-DCD6-47D8-A834-FB902CF3C4C5}" type="parTrans" cxnId="{303E626B-1DF1-45E4-A781-2C6F37E07716}">
      <dgm:prSet/>
      <dgm:spPr/>
      <dgm:t>
        <a:bodyPr/>
        <a:lstStyle/>
        <a:p>
          <a:endParaRPr lang="de-DE"/>
        </a:p>
      </dgm:t>
    </dgm:pt>
    <dgm:pt modelId="{6015FC6F-DA74-4BEA-97B0-C11BB48EBE35}" type="pres">
      <dgm:prSet presAssocID="{9E02F2DD-23C5-43F0-B0C0-5F0BA4B5F8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F62046-87DD-48AB-9B93-D4607F3D0DB2}" type="pres">
      <dgm:prSet presAssocID="{0C7839EC-1F8C-4367-9A8B-B538FF1FF4FB}" presName="hierRoot1" presStyleCnt="0">
        <dgm:presLayoutVars>
          <dgm:hierBranch val="init"/>
        </dgm:presLayoutVars>
      </dgm:prSet>
      <dgm:spPr/>
    </dgm:pt>
    <dgm:pt modelId="{8794CF33-8624-4442-B3D6-9D2BA5E3D370}" type="pres">
      <dgm:prSet presAssocID="{0C7839EC-1F8C-4367-9A8B-B538FF1FF4FB}" presName="rootComposite1" presStyleCnt="0"/>
      <dgm:spPr/>
    </dgm:pt>
    <dgm:pt modelId="{00A65276-26E3-4462-BC8D-20707AF7FBED}" type="pres">
      <dgm:prSet presAssocID="{0C7839EC-1F8C-4367-9A8B-B538FF1FF4FB}" presName="rootText1" presStyleLbl="node0" presStyleIdx="0" presStyleCnt="1">
        <dgm:presLayoutVars>
          <dgm:chPref val="3"/>
        </dgm:presLayoutVars>
      </dgm:prSet>
      <dgm:spPr/>
    </dgm:pt>
    <dgm:pt modelId="{CC907147-B09A-4E4E-98A2-C1DE0BB5B916}" type="pres">
      <dgm:prSet presAssocID="{0C7839EC-1F8C-4367-9A8B-B538FF1FF4FB}" presName="rootConnector1" presStyleLbl="node1" presStyleIdx="0" presStyleCnt="0"/>
      <dgm:spPr/>
    </dgm:pt>
    <dgm:pt modelId="{1F343659-6AD0-4D1C-9CB1-4422F6D8DF02}" type="pres">
      <dgm:prSet presAssocID="{0C7839EC-1F8C-4367-9A8B-B538FF1FF4FB}" presName="hierChild2" presStyleCnt="0"/>
      <dgm:spPr/>
    </dgm:pt>
    <dgm:pt modelId="{90715221-DC09-4ADE-A718-7031A74BEAD6}" type="pres">
      <dgm:prSet presAssocID="{4615D6A2-D726-4029-8DC6-14EE4C473FC4}" presName="Name37" presStyleLbl="parChTrans1D2" presStyleIdx="0" presStyleCnt="3"/>
      <dgm:spPr/>
    </dgm:pt>
    <dgm:pt modelId="{DBA4D1CD-D7B5-4906-B01F-1F9D8B069A8D}" type="pres">
      <dgm:prSet presAssocID="{4773751E-2B1F-4AD3-BAE2-52F97DC6DE47}" presName="hierRoot2" presStyleCnt="0">
        <dgm:presLayoutVars>
          <dgm:hierBranch val="init"/>
        </dgm:presLayoutVars>
      </dgm:prSet>
      <dgm:spPr/>
    </dgm:pt>
    <dgm:pt modelId="{5279B605-2C16-485D-8653-71E4263E1A9C}" type="pres">
      <dgm:prSet presAssocID="{4773751E-2B1F-4AD3-BAE2-52F97DC6DE47}" presName="rootComposite" presStyleCnt="0"/>
      <dgm:spPr/>
    </dgm:pt>
    <dgm:pt modelId="{DF3D3E2B-EC7D-4605-AACE-46B24C5E9562}" type="pres">
      <dgm:prSet presAssocID="{4773751E-2B1F-4AD3-BAE2-52F97DC6DE47}" presName="rootText" presStyleLbl="node2" presStyleIdx="0" presStyleCnt="3">
        <dgm:presLayoutVars>
          <dgm:chPref val="3"/>
        </dgm:presLayoutVars>
      </dgm:prSet>
      <dgm:spPr/>
    </dgm:pt>
    <dgm:pt modelId="{808C252C-4D67-4B19-82C0-C4E4B2B36EF3}" type="pres">
      <dgm:prSet presAssocID="{4773751E-2B1F-4AD3-BAE2-52F97DC6DE47}" presName="rootConnector" presStyleLbl="node2" presStyleIdx="0" presStyleCnt="3"/>
      <dgm:spPr/>
    </dgm:pt>
    <dgm:pt modelId="{001050FB-8787-4D50-89BC-98139C683B5D}" type="pres">
      <dgm:prSet presAssocID="{4773751E-2B1F-4AD3-BAE2-52F97DC6DE47}" presName="hierChild4" presStyleCnt="0"/>
      <dgm:spPr/>
    </dgm:pt>
    <dgm:pt modelId="{A06277CC-DF76-4372-A13A-6BF4D3FD289F}" type="pres">
      <dgm:prSet presAssocID="{4773751E-2B1F-4AD3-BAE2-52F97DC6DE47}" presName="hierChild5" presStyleCnt="0"/>
      <dgm:spPr/>
    </dgm:pt>
    <dgm:pt modelId="{5F39CCB1-56F0-4815-B2C3-DFBBE646B229}" type="pres">
      <dgm:prSet presAssocID="{63BBA8A1-629F-45FF-9B3C-DE1FE7BC3AFD}" presName="Name37" presStyleLbl="parChTrans1D2" presStyleIdx="1" presStyleCnt="3"/>
      <dgm:spPr/>
    </dgm:pt>
    <dgm:pt modelId="{C5FC2BF1-597A-4CA2-B102-C10B8EA92C8F}" type="pres">
      <dgm:prSet presAssocID="{7FCE51CC-C996-4B44-8C6E-D01D5AFD5573}" presName="hierRoot2" presStyleCnt="0">
        <dgm:presLayoutVars>
          <dgm:hierBranch val="init"/>
        </dgm:presLayoutVars>
      </dgm:prSet>
      <dgm:spPr/>
    </dgm:pt>
    <dgm:pt modelId="{E40D9E86-C94E-4772-A48F-396420A65689}" type="pres">
      <dgm:prSet presAssocID="{7FCE51CC-C996-4B44-8C6E-D01D5AFD5573}" presName="rootComposite" presStyleCnt="0"/>
      <dgm:spPr/>
    </dgm:pt>
    <dgm:pt modelId="{A3D40012-3393-4C17-B2B9-DE4CD3DBA2AE}" type="pres">
      <dgm:prSet presAssocID="{7FCE51CC-C996-4B44-8C6E-D01D5AFD5573}" presName="rootText" presStyleLbl="node2" presStyleIdx="1" presStyleCnt="3">
        <dgm:presLayoutVars>
          <dgm:chPref val="3"/>
        </dgm:presLayoutVars>
      </dgm:prSet>
      <dgm:spPr/>
    </dgm:pt>
    <dgm:pt modelId="{06AACDC5-F8E2-4E0A-A319-7F18512FB128}" type="pres">
      <dgm:prSet presAssocID="{7FCE51CC-C996-4B44-8C6E-D01D5AFD5573}" presName="rootConnector" presStyleLbl="node2" presStyleIdx="1" presStyleCnt="3"/>
      <dgm:spPr/>
    </dgm:pt>
    <dgm:pt modelId="{9BA03A73-E550-4D12-BB13-0C830C0B5A97}" type="pres">
      <dgm:prSet presAssocID="{7FCE51CC-C996-4B44-8C6E-D01D5AFD5573}" presName="hierChild4" presStyleCnt="0"/>
      <dgm:spPr/>
    </dgm:pt>
    <dgm:pt modelId="{7F9F9718-01B7-4EEF-8135-E4A76E874FE0}" type="pres">
      <dgm:prSet presAssocID="{7FCE51CC-C996-4B44-8C6E-D01D5AFD5573}" presName="hierChild5" presStyleCnt="0"/>
      <dgm:spPr/>
    </dgm:pt>
    <dgm:pt modelId="{5EFAE484-7B75-4577-B55D-3747BCB3DD48}" type="pres">
      <dgm:prSet presAssocID="{80AF4C8F-DCD6-47D8-A834-FB902CF3C4C5}" presName="Name37" presStyleLbl="parChTrans1D2" presStyleIdx="2" presStyleCnt="3"/>
      <dgm:spPr/>
    </dgm:pt>
    <dgm:pt modelId="{EA3734AB-678D-4DD4-AFCE-4EC9F16F9442}" type="pres">
      <dgm:prSet presAssocID="{B60D0B50-098A-4DBA-8573-1F025FC79E1C}" presName="hierRoot2" presStyleCnt="0">
        <dgm:presLayoutVars>
          <dgm:hierBranch val="init"/>
        </dgm:presLayoutVars>
      </dgm:prSet>
      <dgm:spPr/>
    </dgm:pt>
    <dgm:pt modelId="{FE33C822-0E53-4494-80E1-55D10B1947BC}" type="pres">
      <dgm:prSet presAssocID="{B60D0B50-098A-4DBA-8573-1F025FC79E1C}" presName="rootComposite" presStyleCnt="0"/>
      <dgm:spPr/>
    </dgm:pt>
    <dgm:pt modelId="{E16B6C67-CE4C-4D8D-871F-8562DE18E37A}" type="pres">
      <dgm:prSet presAssocID="{B60D0B50-098A-4DBA-8573-1F025FC79E1C}" presName="rootText" presStyleLbl="node2" presStyleIdx="2" presStyleCnt="3">
        <dgm:presLayoutVars>
          <dgm:chPref val="3"/>
        </dgm:presLayoutVars>
      </dgm:prSet>
      <dgm:spPr/>
    </dgm:pt>
    <dgm:pt modelId="{DC809731-9F55-4CAD-98A6-0E12B850F7EC}" type="pres">
      <dgm:prSet presAssocID="{B60D0B50-098A-4DBA-8573-1F025FC79E1C}" presName="rootConnector" presStyleLbl="node2" presStyleIdx="2" presStyleCnt="3"/>
      <dgm:spPr/>
    </dgm:pt>
    <dgm:pt modelId="{70A90D1B-0841-4F39-B986-FA1932562C3E}" type="pres">
      <dgm:prSet presAssocID="{B60D0B50-098A-4DBA-8573-1F025FC79E1C}" presName="hierChild4" presStyleCnt="0"/>
      <dgm:spPr/>
    </dgm:pt>
    <dgm:pt modelId="{50027A60-61E3-4041-B243-716A8A3950D6}" type="pres">
      <dgm:prSet presAssocID="{B60D0B50-098A-4DBA-8573-1F025FC79E1C}" presName="hierChild5" presStyleCnt="0"/>
      <dgm:spPr/>
    </dgm:pt>
    <dgm:pt modelId="{CAFB5C00-0BB2-47AB-8C63-F45482456EBF}" type="pres">
      <dgm:prSet presAssocID="{0C7839EC-1F8C-4367-9A8B-B538FF1FF4FB}" presName="hierChild3" presStyleCnt="0"/>
      <dgm:spPr/>
    </dgm:pt>
  </dgm:ptLst>
  <dgm:cxnLst>
    <dgm:cxn modelId="{478EC617-FC6E-4EA0-9047-061617B1E9B4}" type="presOf" srcId="{9E02F2DD-23C5-43F0-B0C0-5F0BA4B5F8EB}" destId="{6015FC6F-DA74-4BEA-97B0-C11BB48EBE35}" srcOrd="0" destOrd="0" presId="urn:microsoft.com/office/officeart/2005/8/layout/orgChart1"/>
    <dgm:cxn modelId="{FCDF6D32-2FD3-4CD4-8A86-BB77B5F070D0}" type="presOf" srcId="{B60D0B50-098A-4DBA-8573-1F025FC79E1C}" destId="{E16B6C67-CE4C-4D8D-871F-8562DE18E37A}" srcOrd="0" destOrd="0" presId="urn:microsoft.com/office/officeart/2005/8/layout/orgChart1"/>
    <dgm:cxn modelId="{07BBF133-7D60-47B5-BA3A-DE5598CDC53A}" type="presOf" srcId="{B60D0B50-098A-4DBA-8573-1F025FC79E1C}" destId="{DC809731-9F55-4CAD-98A6-0E12B850F7EC}" srcOrd="1" destOrd="0" presId="urn:microsoft.com/office/officeart/2005/8/layout/orgChart1"/>
    <dgm:cxn modelId="{EE97ED3A-1892-4983-9EE7-EC4AC3458942}" type="presOf" srcId="{80AF4C8F-DCD6-47D8-A834-FB902CF3C4C5}" destId="{5EFAE484-7B75-4577-B55D-3747BCB3DD48}" srcOrd="0" destOrd="0" presId="urn:microsoft.com/office/officeart/2005/8/layout/orgChart1"/>
    <dgm:cxn modelId="{66F3E13B-9C69-457B-BC43-EAC8FF4308F0}" type="presOf" srcId="{0C7839EC-1F8C-4367-9A8B-B538FF1FF4FB}" destId="{CC907147-B09A-4E4E-98A2-C1DE0BB5B916}" srcOrd="1" destOrd="0" presId="urn:microsoft.com/office/officeart/2005/8/layout/orgChart1"/>
    <dgm:cxn modelId="{303E626B-1DF1-45E4-A781-2C6F37E07716}" srcId="{0C7839EC-1F8C-4367-9A8B-B538FF1FF4FB}" destId="{B60D0B50-098A-4DBA-8573-1F025FC79E1C}" srcOrd="2" destOrd="0" parTransId="{80AF4C8F-DCD6-47D8-A834-FB902CF3C4C5}" sibTransId="{8C891E7B-15BA-4ED5-8A8B-A5482C7EDB55}"/>
    <dgm:cxn modelId="{343C136F-7FFD-4865-8176-2DB989DF0AEE}" type="presOf" srcId="{7FCE51CC-C996-4B44-8C6E-D01D5AFD5573}" destId="{06AACDC5-F8E2-4E0A-A319-7F18512FB128}" srcOrd="1" destOrd="0" presId="urn:microsoft.com/office/officeart/2005/8/layout/orgChart1"/>
    <dgm:cxn modelId="{C65FF471-DB71-47BA-87B3-701A466286D5}" type="presOf" srcId="{4773751E-2B1F-4AD3-BAE2-52F97DC6DE47}" destId="{DF3D3E2B-EC7D-4605-AACE-46B24C5E9562}" srcOrd="0" destOrd="0" presId="urn:microsoft.com/office/officeart/2005/8/layout/orgChart1"/>
    <dgm:cxn modelId="{4C42FA7F-44B9-4C6E-BD51-EAF6216601C0}" srcId="{0C7839EC-1F8C-4367-9A8B-B538FF1FF4FB}" destId="{4773751E-2B1F-4AD3-BAE2-52F97DC6DE47}" srcOrd="0" destOrd="0" parTransId="{4615D6A2-D726-4029-8DC6-14EE4C473FC4}" sibTransId="{18373D25-03A3-4DD9-A5EA-1375DC4AFFBE}"/>
    <dgm:cxn modelId="{B27A3997-ED02-4FC1-A762-0E5E82DD2DB9}" srcId="{0C7839EC-1F8C-4367-9A8B-B538FF1FF4FB}" destId="{7FCE51CC-C996-4B44-8C6E-D01D5AFD5573}" srcOrd="1" destOrd="0" parTransId="{63BBA8A1-629F-45FF-9B3C-DE1FE7BC3AFD}" sibTransId="{C96DB048-91E9-4E6B-9749-69E4C911F717}"/>
    <dgm:cxn modelId="{B73160A0-6984-47B5-BFF0-0D27E4FD66F6}" type="presOf" srcId="{7FCE51CC-C996-4B44-8C6E-D01D5AFD5573}" destId="{A3D40012-3393-4C17-B2B9-DE4CD3DBA2AE}" srcOrd="0" destOrd="0" presId="urn:microsoft.com/office/officeart/2005/8/layout/orgChart1"/>
    <dgm:cxn modelId="{AF143AB3-B378-4240-9B2B-7BC9153CBEE5}" type="presOf" srcId="{0C7839EC-1F8C-4367-9A8B-B538FF1FF4FB}" destId="{00A65276-26E3-4462-BC8D-20707AF7FBED}" srcOrd="0" destOrd="0" presId="urn:microsoft.com/office/officeart/2005/8/layout/orgChart1"/>
    <dgm:cxn modelId="{1D7BFECD-D639-48A1-B83B-E4E39E869B89}" type="presOf" srcId="{63BBA8A1-629F-45FF-9B3C-DE1FE7BC3AFD}" destId="{5F39CCB1-56F0-4815-B2C3-DFBBE646B229}" srcOrd="0" destOrd="0" presId="urn:microsoft.com/office/officeart/2005/8/layout/orgChart1"/>
    <dgm:cxn modelId="{BFE6DDF2-D293-4891-AC96-0EB12446CB7C}" type="presOf" srcId="{4773751E-2B1F-4AD3-BAE2-52F97DC6DE47}" destId="{808C252C-4D67-4B19-82C0-C4E4B2B36EF3}" srcOrd="1" destOrd="0" presId="urn:microsoft.com/office/officeart/2005/8/layout/orgChart1"/>
    <dgm:cxn modelId="{0B6745F5-76CC-4371-BC00-9AAADD0F646B}" srcId="{9E02F2DD-23C5-43F0-B0C0-5F0BA4B5F8EB}" destId="{0C7839EC-1F8C-4367-9A8B-B538FF1FF4FB}" srcOrd="0" destOrd="0" parTransId="{656801FB-73FB-4A03-91CB-691559822366}" sibTransId="{58571D47-1383-4916-AC15-BA584426F97B}"/>
    <dgm:cxn modelId="{727B26F8-87DA-4C9F-B478-150405176D3B}" type="presOf" srcId="{4615D6A2-D726-4029-8DC6-14EE4C473FC4}" destId="{90715221-DC09-4ADE-A718-7031A74BEAD6}" srcOrd="0" destOrd="0" presId="urn:microsoft.com/office/officeart/2005/8/layout/orgChart1"/>
    <dgm:cxn modelId="{D2723D60-70B0-42CF-9D11-7C590FE9C672}" type="presParOf" srcId="{6015FC6F-DA74-4BEA-97B0-C11BB48EBE35}" destId="{9FF62046-87DD-48AB-9B93-D4607F3D0DB2}" srcOrd="0" destOrd="0" presId="urn:microsoft.com/office/officeart/2005/8/layout/orgChart1"/>
    <dgm:cxn modelId="{6E4E223A-0F5A-429D-A89E-A00A2649FA57}" type="presParOf" srcId="{9FF62046-87DD-48AB-9B93-D4607F3D0DB2}" destId="{8794CF33-8624-4442-B3D6-9D2BA5E3D370}" srcOrd="0" destOrd="0" presId="urn:microsoft.com/office/officeart/2005/8/layout/orgChart1"/>
    <dgm:cxn modelId="{1AF5CAD0-412C-4CEC-BEE7-832ABDE0ADC1}" type="presParOf" srcId="{8794CF33-8624-4442-B3D6-9D2BA5E3D370}" destId="{00A65276-26E3-4462-BC8D-20707AF7FBED}" srcOrd="0" destOrd="0" presId="urn:microsoft.com/office/officeart/2005/8/layout/orgChart1"/>
    <dgm:cxn modelId="{DB07BEB1-B02D-4A6B-B4E5-516C75F5DBB0}" type="presParOf" srcId="{8794CF33-8624-4442-B3D6-9D2BA5E3D370}" destId="{CC907147-B09A-4E4E-98A2-C1DE0BB5B916}" srcOrd="1" destOrd="0" presId="urn:microsoft.com/office/officeart/2005/8/layout/orgChart1"/>
    <dgm:cxn modelId="{8B1B253B-9014-4C47-AA95-DFBC1BB21824}" type="presParOf" srcId="{9FF62046-87DD-48AB-9B93-D4607F3D0DB2}" destId="{1F343659-6AD0-4D1C-9CB1-4422F6D8DF02}" srcOrd="1" destOrd="0" presId="urn:microsoft.com/office/officeart/2005/8/layout/orgChart1"/>
    <dgm:cxn modelId="{4EA34D60-11EF-4A08-AE12-1B264AF5930E}" type="presParOf" srcId="{1F343659-6AD0-4D1C-9CB1-4422F6D8DF02}" destId="{90715221-DC09-4ADE-A718-7031A74BEAD6}" srcOrd="0" destOrd="0" presId="urn:microsoft.com/office/officeart/2005/8/layout/orgChart1"/>
    <dgm:cxn modelId="{4C924931-0677-4E6E-80AF-D6883696582A}" type="presParOf" srcId="{1F343659-6AD0-4D1C-9CB1-4422F6D8DF02}" destId="{DBA4D1CD-D7B5-4906-B01F-1F9D8B069A8D}" srcOrd="1" destOrd="0" presId="urn:microsoft.com/office/officeart/2005/8/layout/orgChart1"/>
    <dgm:cxn modelId="{26672AFC-252C-4A76-8DCD-EF7A60156F9D}" type="presParOf" srcId="{DBA4D1CD-D7B5-4906-B01F-1F9D8B069A8D}" destId="{5279B605-2C16-485D-8653-71E4263E1A9C}" srcOrd="0" destOrd="0" presId="urn:microsoft.com/office/officeart/2005/8/layout/orgChart1"/>
    <dgm:cxn modelId="{DDB9AED1-FB1A-4484-9623-A00AECB54CA9}" type="presParOf" srcId="{5279B605-2C16-485D-8653-71E4263E1A9C}" destId="{DF3D3E2B-EC7D-4605-AACE-46B24C5E9562}" srcOrd="0" destOrd="0" presId="urn:microsoft.com/office/officeart/2005/8/layout/orgChart1"/>
    <dgm:cxn modelId="{98BE4D63-6B9B-4D51-A118-49FDE8A99A9B}" type="presParOf" srcId="{5279B605-2C16-485D-8653-71E4263E1A9C}" destId="{808C252C-4D67-4B19-82C0-C4E4B2B36EF3}" srcOrd="1" destOrd="0" presId="urn:microsoft.com/office/officeart/2005/8/layout/orgChart1"/>
    <dgm:cxn modelId="{026DC8BC-014C-435C-AD4F-6C5258BDA643}" type="presParOf" srcId="{DBA4D1CD-D7B5-4906-B01F-1F9D8B069A8D}" destId="{001050FB-8787-4D50-89BC-98139C683B5D}" srcOrd="1" destOrd="0" presId="urn:microsoft.com/office/officeart/2005/8/layout/orgChart1"/>
    <dgm:cxn modelId="{573AEB34-F575-405F-8086-45409EB30486}" type="presParOf" srcId="{DBA4D1CD-D7B5-4906-B01F-1F9D8B069A8D}" destId="{A06277CC-DF76-4372-A13A-6BF4D3FD289F}" srcOrd="2" destOrd="0" presId="urn:microsoft.com/office/officeart/2005/8/layout/orgChart1"/>
    <dgm:cxn modelId="{E7C19A73-563B-46F8-8F92-D862D6A8756C}" type="presParOf" srcId="{1F343659-6AD0-4D1C-9CB1-4422F6D8DF02}" destId="{5F39CCB1-56F0-4815-B2C3-DFBBE646B229}" srcOrd="2" destOrd="0" presId="urn:microsoft.com/office/officeart/2005/8/layout/orgChart1"/>
    <dgm:cxn modelId="{261E9F3A-9E9E-476D-8464-3406AC5FD6AF}" type="presParOf" srcId="{1F343659-6AD0-4D1C-9CB1-4422F6D8DF02}" destId="{C5FC2BF1-597A-4CA2-B102-C10B8EA92C8F}" srcOrd="3" destOrd="0" presId="urn:microsoft.com/office/officeart/2005/8/layout/orgChart1"/>
    <dgm:cxn modelId="{6B9EAE6E-8270-4022-B4C3-23001A101B85}" type="presParOf" srcId="{C5FC2BF1-597A-4CA2-B102-C10B8EA92C8F}" destId="{E40D9E86-C94E-4772-A48F-396420A65689}" srcOrd="0" destOrd="0" presId="urn:microsoft.com/office/officeart/2005/8/layout/orgChart1"/>
    <dgm:cxn modelId="{F9B355A0-D630-4469-90FD-709D23BF0951}" type="presParOf" srcId="{E40D9E86-C94E-4772-A48F-396420A65689}" destId="{A3D40012-3393-4C17-B2B9-DE4CD3DBA2AE}" srcOrd="0" destOrd="0" presId="urn:microsoft.com/office/officeart/2005/8/layout/orgChart1"/>
    <dgm:cxn modelId="{F2A71FAD-3337-4698-951B-13C2D31199B8}" type="presParOf" srcId="{E40D9E86-C94E-4772-A48F-396420A65689}" destId="{06AACDC5-F8E2-4E0A-A319-7F18512FB128}" srcOrd="1" destOrd="0" presId="urn:microsoft.com/office/officeart/2005/8/layout/orgChart1"/>
    <dgm:cxn modelId="{1D56EF01-8F05-4FE7-95DF-BF958806F975}" type="presParOf" srcId="{C5FC2BF1-597A-4CA2-B102-C10B8EA92C8F}" destId="{9BA03A73-E550-4D12-BB13-0C830C0B5A97}" srcOrd="1" destOrd="0" presId="urn:microsoft.com/office/officeart/2005/8/layout/orgChart1"/>
    <dgm:cxn modelId="{BA4ED067-58E2-468D-B00B-B43815009951}" type="presParOf" srcId="{C5FC2BF1-597A-4CA2-B102-C10B8EA92C8F}" destId="{7F9F9718-01B7-4EEF-8135-E4A76E874FE0}" srcOrd="2" destOrd="0" presId="urn:microsoft.com/office/officeart/2005/8/layout/orgChart1"/>
    <dgm:cxn modelId="{83C4283C-7105-4BF4-9220-63D0555F550F}" type="presParOf" srcId="{1F343659-6AD0-4D1C-9CB1-4422F6D8DF02}" destId="{5EFAE484-7B75-4577-B55D-3747BCB3DD48}" srcOrd="4" destOrd="0" presId="urn:microsoft.com/office/officeart/2005/8/layout/orgChart1"/>
    <dgm:cxn modelId="{FC1CF370-944A-4F58-B3CA-7B0B6234DA88}" type="presParOf" srcId="{1F343659-6AD0-4D1C-9CB1-4422F6D8DF02}" destId="{EA3734AB-678D-4DD4-AFCE-4EC9F16F9442}" srcOrd="5" destOrd="0" presId="urn:microsoft.com/office/officeart/2005/8/layout/orgChart1"/>
    <dgm:cxn modelId="{841C7B1C-0F4F-4575-8731-91C084C66B53}" type="presParOf" srcId="{EA3734AB-678D-4DD4-AFCE-4EC9F16F9442}" destId="{FE33C822-0E53-4494-80E1-55D10B1947BC}" srcOrd="0" destOrd="0" presId="urn:microsoft.com/office/officeart/2005/8/layout/orgChart1"/>
    <dgm:cxn modelId="{4E5406B6-DF12-419C-862F-0958CFBB3245}" type="presParOf" srcId="{FE33C822-0E53-4494-80E1-55D10B1947BC}" destId="{E16B6C67-CE4C-4D8D-871F-8562DE18E37A}" srcOrd="0" destOrd="0" presId="urn:microsoft.com/office/officeart/2005/8/layout/orgChart1"/>
    <dgm:cxn modelId="{AD57010F-76FE-4664-8D9F-675FC7B5A1E6}" type="presParOf" srcId="{FE33C822-0E53-4494-80E1-55D10B1947BC}" destId="{DC809731-9F55-4CAD-98A6-0E12B850F7EC}" srcOrd="1" destOrd="0" presId="urn:microsoft.com/office/officeart/2005/8/layout/orgChart1"/>
    <dgm:cxn modelId="{4D2B53E5-EF58-47FA-9312-CD4D2B233ECF}" type="presParOf" srcId="{EA3734AB-678D-4DD4-AFCE-4EC9F16F9442}" destId="{70A90D1B-0841-4F39-B986-FA1932562C3E}" srcOrd="1" destOrd="0" presId="urn:microsoft.com/office/officeart/2005/8/layout/orgChart1"/>
    <dgm:cxn modelId="{9EED06A0-5A7F-4497-8B82-7CD696762F2D}" type="presParOf" srcId="{EA3734AB-678D-4DD4-AFCE-4EC9F16F9442}" destId="{50027A60-61E3-4041-B243-716A8A3950D6}" srcOrd="2" destOrd="0" presId="urn:microsoft.com/office/officeart/2005/8/layout/orgChart1"/>
    <dgm:cxn modelId="{844E004D-483B-4E75-9DF3-07A08BACD4CA}" type="presParOf" srcId="{9FF62046-87DD-48AB-9B93-D4607F3D0DB2}" destId="{CAFB5C00-0BB2-47AB-8C63-F45482456E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2F2DD-23C5-43F0-B0C0-5F0BA4B5F8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7839EC-1F8C-4367-9A8B-B538FF1FF4FB}">
      <dgm:prSet phldrT="[Text]"/>
      <dgm:spPr/>
      <dgm:t>
        <a:bodyPr/>
        <a:lstStyle/>
        <a:p>
          <a:r>
            <a:rPr lang="de-DE" dirty="0"/>
            <a:t>Konfliktmanagement</a:t>
          </a:r>
        </a:p>
      </dgm:t>
    </dgm:pt>
    <dgm:pt modelId="{656801FB-73FB-4A03-91CB-691559822366}" type="parTrans" cxnId="{0B6745F5-76CC-4371-BC00-9AAADD0F646B}">
      <dgm:prSet/>
      <dgm:spPr/>
      <dgm:t>
        <a:bodyPr/>
        <a:lstStyle/>
        <a:p>
          <a:endParaRPr lang="de-DE"/>
        </a:p>
      </dgm:t>
    </dgm:pt>
    <dgm:pt modelId="{58571D47-1383-4916-AC15-BA584426F97B}" type="sibTrans" cxnId="{0B6745F5-76CC-4371-BC00-9AAADD0F646B}">
      <dgm:prSet/>
      <dgm:spPr/>
      <dgm:t>
        <a:bodyPr/>
        <a:lstStyle/>
        <a:p>
          <a:endParaRPr lang="de-DE"/>
        </a:p>
      </dgm:t>
    </dgm:pt>
    <dgm:pt modelId="{4773751E-2B1F-4AD3-BAE2-52F97DC6DE47}">
      <dgm:prSet phldrT="[Text]"/>
      <dgm:spPr/>
      <dgm:t>
        <a:bodyPr/>
        <a:lstStyle/>
        <a:p>
          <a:r>
            <a:rPr lang="de-DE" dirty="0"/>
            <a:t>Konfliktprävention</a:t>
          </a:r>
        </a:p>
      </dgm:t>
    </dgm:pt>
    <dgm:pt modelId="{4615D6A2-D726-4029-8DC6-14EE4C473FC4}" type="parTrans" cxnId="{4C42FA7F-44B9-4C6E-BD51-EAF6216601C0}">
      <dgm:prSet/>
      <dgm:spPr/>
      <dgm:t>
        <a:bodyPr/>
        <a:lstStyle/>
        <a:p>
          <a:endParaRPr lang="de-DE"/>
        </a:p>
      </dgm:t>
    </dgm:pt>
    <dgm:pt modelId="{18373D25-03A3-4DD9-A5EA-1375DC4AFFBE}" type="sibTrans" cxnId="{4C42FA7F-44B9-4C6E-BD51-EAF6216601C0}">
      <dgm:prSet/>
      <dgm:spPr/>
      <dgm:t>
        <a:bodyPr/>
        <a:lstStyle/>
        <a:p>
          <a:endParaRPr lang="de-DE"/>
        </a:p>
      </dgm:t>
    </dgm:pt>
    <dgm:pt modelId="{B60D0B50-098A-4DBA-8573-1F025FC79E1C}">
      <dgm:prSet phldrT="[Text]"/>
      <dgm:spPr/>
      <dgm:t>
        <a:bodyPr/>
        <a:lstStyle/>
        <a:p>
          <a:r>
            <a:rPr lang="de-DE" dirty="0"/>
            <a:t>Konflikte auskurieren (Erholung)</a:t>
          </a:r>
        </a:p>
      </dgm:t>
    </dgm:pt>
    <dgm:pt modelId="{80AF4C8F-DCD6-47D8-A834-FB902CF3C4C5}" type="parTrans" cxnId="{303E626B-1DF1-45E4-A781-2C6F37E07716}">
      <dgm:prSet/>
      <dgm:spPr/>
      <dgm:t>
        <a:bodyPr/>
        <a:lstStyle/>
        <a:p>
          <a:endParaRPr lang="de-DE"/>
        </a:p>
      </dgm:t>
    </dgm:pt>
    <dgm:pt modelId="{8C891E7B-15BA-4ED5-8A8B-A5482C7EDB55}" type="sibTrans" cxnId="{303E626B-1DF1-45E4-A781-2C6F37E07716}">
      <dgm:prSet/>
      <dgm:spPr/>
      <dgm:t>
        <a:bodyPr/>
        <a:lstStyle/>
        <a:p>
          <a:endParaRPr lang="de-DE"/>
        </a:p>
      </dgm:t>
    </dgm:pt>
    <dgm:pt modelId="{7FCE51CC-C996-4B44-8C6E-D01D5AFD5573}">
      <dgm:prSet phldrT="[Text]"/>
      <dgm:spPr/>
      <dgm:t>
        <a:bodyPr/>
        <a:lstStyle/>
        <a:p>
          <a:r>
            <a:rPr lang="de-DE" dirty="0"/>
            <a:t>Akuter Umgang mit heißen Konflikten</a:t>
          </a:r>
        </a:p>
      </dgm:t>
    </dgm:pt>
    <dgm:pt modelId="{C96DB048-91E9-4E6B-9749-69E4C911F717}" type="sibTrans" cxnId="{B27A3997-ED02-4FC1-A762-0E5E82DD2DB9}">
      <dgm:prSet/>
      <dgm:spPr/>
      <dgm:t>
        <a:bodyPr/>
        <a:lstStyle/>
        <a:p>
          <a:endParaRPr lang="de-DE"/>
        </a:p>
      </dgm:t>
    </dgm:pt>
    <dgm:pt modelId="{63BBA8A1-629F-45FF-9B3C-DE1FE7BC3AFD}" type="parTrans" cxnId="{B27A3997-ED02-4FC1-A762-0E5E82DD2DB9}">
      <dgm:prSet/>
      <dgm:spPr/>
      <dgm:t>
        <a:bodyPr/>
        <a:lstStyle/>
        <a:p>
          <a:endParaRPr lang="de-DE"/>
        </a:p>
      </dgm:t>
    </dgm:pt>
    <dgm:pt modelId="{94765C61-C86E-4A78-BD82-1DE0B17C1783}">
      <dgm:prSet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de-DE" dirty="0"/>
        </a:p>
      </dgm:t>
    </dgm:pt>
    <dgm:pt modelId="{E13713EF-58D6-47C6-8BC3-0EC7D536B523}" type="parTrans" cxnId="{0A057A42-A87D-450B-9450-B19DDD675B50}">
      <dgm:prSet/>
      <dgm:spPr/>
      <dgm:t>
        <a:bodyPr/>
        <a:lstStyle/>
        <a:p>
          <a:endParaRPr lang="de-DE"/>
        </a:p>
      </dgm:t>
    </dgm:pt>
    <dgm:pt modelId="{2B9D39C3-F154-411A-9786-3D61FE959453}" type="sibTrans" cxnId="{0A057A42-A87D-450B-9450-B19DDD675B50}">
      <dgm:prSet/>
      <dgm:spPr/>
      <dgm:t>
        <a:bodyPr/>
        <a:lstStyle/>
        <a:p>
          <a:endParaRPr lang="de-DE"/>
        </a:p>
      </dgm:t>
    </dgm:pt>
    <dgm:pt modelId="{F45C7EF7-A448-4C28-8041-470389C70E39}">
      <dgm:prSet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de-DE"/>
        </a:p>
      </dgm:t>
    </dgm:pt>
    <dgm:pt modelId="{A70FE826-847A-46B6-8F32-ECD6193045DA}" type="parTrans" cxnId="{C26322AB-5D67-4337-816B-DD2359148336}">
      <dgm:prSet/>
      <dgm:spPr/>
      <dgm:t>
        <a:bodyPr/>
        <a:lstStyle/>
        <a:p>
          <a:endParaRPr lang="de-DE"/>
        </a:p>
      </dgm:t>
    </dgm:pt>
    <dgm:pt modelId="{784A94BE-2801-4B24-9752-DBC5259DC089}" type="sibTrans" cxnId="{C26322AB-5D67-4337-816B-DD2359148336}">
      <dgm:prSet/>
      <dgm:spPr/>
      <dgm:t>
        <a:bodyPr/>
        <a:lstStyle/>
        <a:p>
          <a:endParaRPr lang="de-DE"/>
        </a:p>
      </dgm:t>
    </dgm:pt>
    <dgm:pt modelId="{416859E2-4C9F-4811-A157-CDAFB3B08276}">
      <dgm:prSet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de-DE"/>
        </a:p>
      </dgm:t>
    </dgm:pt>
    <dgm:pt modelId="{D79B030D-20C3-429C-BF51-3FD4487F1454}" type="parTrans" cxnId="{0625043F-862C-45E8-BB5C-CD339618314D}">
      <dgm:prSet/>
      <dgm:spPr/>
      <dgm:t>
        <a:bodyPr/>
        <a:lstStyle/>
        <a:p>
          <a:endParaRPr lang="de-DE"/>
        </a:p>
      </dgm:t>
    </dgm:pt>
    <dgm:pt modelId="{5BF015D7-33A5-40B4-9ED9-DC2366BE5F1C}" type="sibTrans" cxnId="{0625043F-862C-45E8-BB5C-CD339618314D}">
      <dgm:prSet/>
      <dgm:spPr/>
      <dgm:t>
        <a:bodyPr/>
        <a:lstStyle/>
        <a:p>
          <a:endParaRPr lang="de-DE"/>
        </a:p>
      </dgm:t>
    </dgm:pt>
    <dgm:pt modelId="{95800D4D-5F3F-41FA-A192-BE257784DA2F}">
      <dgm:prSet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de-DE"/>
        </a:p>
      </dgm:t>
    </dgm:pt>
    <dgm:pt modelId="{A57BE30B-7B41-43C1-A4C5-3FC35A233FAC}" type="parTrans" cxnId="{1CD695D7-D690-46F7-871C-24CDFFA38BE8}">
      <dgm:prSet/>
      <dgm:spPr/>
      <dgm:t>
        <a:bodyPr/>
        <a:lstStyle/>
        <a:p>
          <a:endParaRPr lang="de-DE"/>
        </a:p>
      </dgm:t>
    </dgm:pt>
    <dgm:pt modelId="{197465D5-D281-4D78-889F-38916DC0D0A8}" type="sibTrans" cxnId="{1CD695D7-D690-46F7-871C-24CDFFA38BE8}">
      <dgm:prSet/>
      <dgm:spPr/>
      <dgm:t>
        <a:bodyPr/>
        <a:lstStyle/>
        <a:p>
          <a:endParaRPr lang="de-DE"/>
        </a:p>
      </dgm:t>
    </dgm:pt>
    <dgm:pt modelId="{B20EB52E-A0B1-4757-B846-BC396B9CECCC}">
      <dgm:prSet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de-DE"/>
        </a:p>
      </dgm:t>
    </dgm:pt>
    <dgm:pt modelId="{9F3B2619-B33A-4DF3-B708-8ED96B3335E6}" type="parTrans" cxnId="{3609E57C-FCF9-4539-9A37-FCF039AC8F22}">
      <dgm:prSet/>
      <dgm:spPr/>
      <dgm:t>
        <a:bodyPr/>
        <a:lstStyle/>
        <a:p>
          <a:endParaRPr lang="de-DE"/>
        </a:p>
      </dgm:t>
    </dgm:pt>
    <dgm:pt modelId="{8F64F346-48CC-42C6-878D-B9C84166B15A}" type="sibTrans" cxnId="{3609E57C-FCF9-4539-9A37-FCF039AC8F22}">
      <dgm:prSet/>
      <dgm:spPr/>
      <dgm:t>
        <a:bodyPr/>
        <a:lstStyle/>
        <a:p>
          <a:endParaRPr lang="de-DE"/>
        </a:p>
      </dgm:t>
    </dgm:pt>
    <dgm:pt modelId="{94B876E4-72AD-460F-845C-346F8FA8C3A6}">
      <dgm:prSet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de-DE"/>
        </a:p>
      </dgm:t>
    </dgm:pt>
    <dgm:pt modelId="{ADF27CC0-F981-4993-B6E2-A7CC1DC8694C}" type="parTrans" cxnId="{6F98355F-A55E-47BE-AC05-3ED1640DD4D3}">
      <dgm:prSet/>
      <dgm:spPr/>
      <dgm:t>
        <a:bodyPr/>
        <a:lstStyle/>
        <a:p>
          <a:endParaRPr lang="de-DE"/>
        </a:p>
      </dgm:t>
    </dgm:pt>
    <dgm:pt modelId="{ECEEF281-95E2-4501-B8EB-F51AD168B75E}" type="sibTrans" cxnId="{6F98355F-A55E-47BE-AC05-3ED1640DD4D3}">
      <dgm:prSet/>
      <dgm:spPr/>
      <dgm:t>
        <a:bodyPr/>
        <a:lstStyle/>
        <a:p>
          <a:endParaRPr lang="de-DE"/>
        </a:p>
      </dgm:t>
    </dgm:pt>
    <dgm:pt modelId="{6015FC6F-DA74-4BEA-97B0-C11BB48EBE35}" type="pres">
      <dgm:prSet presAssocID="{9E02F2DD-23C5-43F0-B0C0-5F0BA4B5F8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F62046-87DD-48AB-9B93-D4607F3D0DB2}" type="pres">
      <dgm:prSet presAssocID="{0C7839EC-1F8C-4367-9A8B-B538FF1FF4FB}" presName="hierRoot1" presStyleCnt="0">
        <dgm:presLayoutVars>
          <dgm:hierBranch val="init"/>
        </dgm:presLayoutVars>
      </dgm:prSet>
      <dgm:spPr/>
    </dgm:pt>
    <dgm:pt modelId="{8794CF33-8624-4442-B3D6-9D2BA5E3D370}" type="pres">
      <dgm:prSet presAssocID="{0C7839EC-1F8C-4367-9A8B-B538FF1FF4FB}" presName="rootComposite1" presStyleCnt="0"/>
      <dgm:spPr/>
    </dgm:pt>
    <dgm:pt modelId="{00A65276-26E3-4462-BC8D-20707AF7FBED}" type="pres">
      <dgm:prSet presAssocID="{0C7839EC-1F8C-4367-9A8B-B538FF1FF4FB}" presName="rootText1" presStyleLbl="node0" presStyleIdx="0" presStyleCnt="1">
        <dgm:presLayoutVars>
          <dgm:chPref val="3"/>
        </dgm:presLayoutVars>
      </dgm:prSet>
      <dgm:spPr/>
    </dgm:pt>
    <dgm:pt modelId="{CC907147-B09A-4E4E-98A2-C1DE0BB5B916}" type="pres">
      <dgm:prSet presAssocID="{0C7839EC-1F8C-4367-9A8B-B538FF1FF4FB}" presName="rootConnector1" presStyleLbl="node1" presStyleIdx="0" presStyleCnt="0"/>
      <dgm:spPr/>
    </dgm:pt>
    <dgm:pt modelId="{1F343659-6AD0-4D1C-9CB1-4422F6D8DF02}" type="pres">
      <dgm:prSet presAssocID="{0C7839EC-1F8C-4367-9A8B-B538FF1FF4FB}" presName="hierChild2" presStyleCnt="0"/>
      <dgm:spPr/>
    </dgm:pt>
    <dgm:pt modelId="{90715221-DC09-4ADE-A718-7031A74BEAD6}" type="pres">
      <dgm:prSet presAssocID="{4615D6A2-D726-4029-8DC6-14EE4C473FC4}" presName="Name37" presStyleLbl="parChTrans1D2" presStyleIdx="0" presStyleCnt="3"/>
      <dgm:spPr/>
    </dgm:pt>
    <dgm:pt modelId="{DBA4D1CD-D7B5-4906-B01F-1F9D8B069A8D}" type="pres">
      <dgm:prSet presAssocID="{4773751E-2B1F-4AD3-BAE2-52F97DC6DE47}" presName="hierRoot2" presStyleCnt="0">
        <dgm:presLayoutVars>
          <dgm:hierBranch val="init"/>
        </dgm:presLayoutVars>
      </dgm:prSet>
      <dgm:spPr/>
    </dgm:pt>
    <dgm:pt modelId="{5279B605-2C16-485D-8653-71E4263E1A9C}" type="pres">
      <dgm:prSet presAssocID="{4773751E-2B1F-4AD3-BAE2-52F97DC6DE47}" presName="rootComposite" presStyleCnt="0"/>
      <dgm:spPr/>
    </dgm:pt>
    <dgm:pt modelId="{DF3D3E2B-EC7D-4605-AACE-46B24C5E9562}" type="pres">
      <dgm:prSet presAssocID="{4773751E-2B1F-4AD3-BAE2-52F97DC6DE47}" presName="rootText" presStyleLbl="node2" presStyleIdx="0" presStyleCnt="3">
        <dgm:presLayoutVars>
          <dgm:chPref val="3"/>
        </dgm:presLayoutVars>
      </dgm:prSet>
      <dgm:spPr/>
    </dgm:pt>
    <dgm:pt modelId="{808C252C-4D67-4B19-82C0-C4E4B2B36EF3}" type="pres">
      <dgm:prSet presAssocID="{4773751E-2B1F-4AD3-BAE2-52F97DC6DE47}" presName="rootConnector" presStyleLbl="node2" presStyleIdx="0" presStyleCnt="3"/>
      <dgm:spPr/>
    </dgm:pt>
    <dgm:pt modelId="{001050FB-8787-4D50-89BC-98139C683B5D}" type="pres">
      <dgm:prSet presAssocID="{4773751E-2B1F-4AD3-BAE2-52F97DC6DE47}" presName="hierChild4" presStyleCnt="0"/>
      <dgm:spPr/>
    </dgm:pt>
    <dgm:pt modelId="{D778EB27-7F57-4395-B906-859EC834E7F2}" type="pres">
      <dgm:prSet presAssocID="{E13713EF-58D6-47C6-8BC3-0EC7D536B523}" presName="Name37" presStyleLbl="parChTrans1D3" presStyleIdx="0" presStyleCnt="6"/>
      <dgm:spPr/>
    </dgm:pt>
    <dgm:pt modelId="{6A3C30DE-0AE6-4D8E-965F-B4B8895581BC}" type="pres">
      <dgm:prSet presAssocID="{94765C61-C86E-4A78-BD82-1DE0B17C1783}" presName="hierRoot2" presStyleCnt="0">
        <dgm:presLayoutVars>
          <dgm:hierBranch val="init"/>
        </dgm:presLayoutVars>
      </dgm:prSet>
      <dgm:spPr/>
    </dgm:pt>
    <dgm:pt modelId="{B05AB770-905E-425E-A22F-7BEE0709A9F8}" type="pres">
      <dgm:prSet presAssocID="{94765C61-C86E-4A78-BD82-1DE0B17C1783}" presName="rootComposite" presStyleCnt="0"/>
      <dgm:spPr/>
    </dgm:pt>
    <dgm:pt modelId="{03FBD61B-24A4-480C-9ACD-316F0686F825}" type="pres">
      <dgm:prSet presAssocID="{94765C61-C86E-4A78-BD82-1DE0B17C1783}" presName="rootText" presStyleLbl="node3" presStyleIdx="0" presStyleCnt="6">
        <dgm:presLayoutVars>
          <dgm:chPref val="3"/>
        </dgm:presLayoutVars>
      </dgm:prSet>
      <dgm:spPr/>
    </dgm:pt>
    <dgm:pt modelId="{9844A370-0E1C-466B-90F7-D53EF38DDB89}" type="pres">
      <dgm:prSet presAssocID="{94765C61-C86E-4A78-BD82-1DE0B17C1783}" presName="rootConnector" presStyleLbl="node3" presStyleIdx="0" presStyleCnt="6"/>
      <dgm:spPr/>
    </dgm:pt>
    <dgm:pt modelId="{F22F5E74-4492-4889-A0CC-8A333EC9A59A}" type="pres">
      <dgm:prSet presAssocID="{94765C61-C86E-4A78-BD82-1DE0B17C1783}" presName="hierChild4" presStyleCnt="0"/>
      <dgm:spPr/>
    </dgm:pt>
    <dgm:pt modelId="{D395FCCC-52A4-4335-AE18-7BB97CACF845}" type="pres">
      <dgm:prSet presAssocID="{94765C61-C86E-4A78-BD82-1DE0B17C1783}" presName="hierChild5" presStyleCnt="0"/>
      <dgm:spPr/>
    </dgm:pt>
    <dgm:pt modelId="{54BB908E-D4FD-4A7B-9C61-8BC438107B4B}" type="pres">
      <dgm:prSet presAssocID="{A70FE826-847A-46B6-8F32-ECD6193045DA}" presName="Name37" presStyleLbl="parChTrans1D3" presStyleIdx="1" presStyleCnt="6"/>
      <dgm:spPr/>
    </dgm:pt>
    <dgm:pt modelId="{43F384C5-059D-431C-81DD-370900022193}" type="pres">
      <dgm:prSet presAssocID="{F45C7EF7-A448-4C28-8041-470389C70E39}" presName="hierRoot2" presStyleCnt="0">
        <dgm:presLayoutVars>
          <dgm:hierBranch val="init"/>
        </dgm:presLayoutVars>
      </dgm:prSet>
      <dgm:spPr/>
    </dgm:pt>
    <dgm:pt modelId="{F4DA7AB5-2DAB-4A21-A26E-05DECC094E42}" type="pres">
      <dgm:prSet presAssocID="{F45C7EF7-A448-4C28-8041-470389C70E39}" presName="rootComposite" presStyleCnt="0"/>
      <dgm:spPr/>
    </dgm:pt>
    <dgm:pt modelId="{535E70B5-94FF-4A16-873B-617BCB39DAD9}" type="pres">
      <dgm:prSet presAssocID="{F45C7EF7-A448-4C28-8041-470389C70E39}" presName="rootText" presStyleLbl="node3" presStyleIdx="1" presStyleCnt="6">
        <dgm:presLayoutVars>
          <dgm:chPref val="3"/>
        </dgm:presLayoutVars>
      </dgm:prSet>
      <dgm:spPr/>
    </dgm:pt>
    <dgm:pt modelId="{2E19DB9A-27E5-4F17-A29E-D08223A1211F}" type="pres">
      <dgm:prSet presAssocID="{F45C7EF7-A448-4C28-8041-470389C70E39}" presName="rootConnector" presStyleLbl="node3" presStyleIdx="1" presStyleCnt="6"/>
      <dgm:spPr/>
    </dgm:pt>
    <dgm:pt modelId="{2903F153-B4F4-40F2-A7DC-4957C522B02B}" type="pres">
      <dgm:prSet presAssocID="{F45C7EF7-A448-4C28-8041-470389C70E39}" presName="hierChild4" presStyleCnt="0"/>
      <dgm:spPr/>
    </dgm:pt>
    <dgm:pt modelId="{31EAAFDD-F431-4170-B7DB-4B02ACDD5B7D}" type="pres">
      <dgm:prSet presAssocID="{F45C7EF7-A448-4C28-8041-470389C70E39}" presName="hierChild5" presStyleCnt="0"/>
      <dgm:spPr/>
    </dgm:pt>
    <dgm:pt modelId="{A06277CC-DF76-4372-A13A-6BF4D3FD289F}" type="pres">
      <dgm:prSet presAssocID="{4773751E-2B1F-4AD3-BAE2-52F97DC6DE47}" presName="hierChild5" presStyleCnt="0"/>
      <dgm:spPr/>
    </dgm:pt>
    <dgm:pt modelId="{5F39CCB1-56F0-4815-B2C3-DFBBE646B229}" type="pres">
      <dgm:prSet presAssocID="{63BBA8A1-629F-45FF-9B3C-DE1FE7BC3AFD}" presName="Name37" presStyleLbl="parChTrans1D2" presStyleIdx="1" presStyleCnt="3"/>
      <dgm:spPr/>
    </dgm:pt>
    <dgm:pt modelId="{C5FC2BF1-597A-4CA2-B102-C10B8EA92C8F}" type="pres">
      <dgm:prSet presAssocID="{7FCE51CC-C996-4B44-8C6E-D01D5AFD5573}" presName="hierRoot2" presStyleCnt="0">
        <dgm:presLayoutVars>
          <dgm:hierBranch val="init"/>
        </dgm:presLayoutVars>
      </dgm:prSet>
      <dgm:spPr/>
    </dgm:pt>
    <dgm:pt modelId="{E40D9E86-C94E-4772-A48F-396420A65689}" type="pres">
      <dgm:prSet presAssocID="{7FCE51CC-C996-4B44-8C6E-D01D5AFD5573}" presName="rootComposite" presStyleCnt="0"/>
      <dgm:spPr/>
    </dgm:pt>
    <dgm:pt modelId="{A3D40012-3393-4C17-B2B9-DE4CD3DBA2AE}" type="pres">
      <dgm:prSet presAssocID="{7FCE51CC-C996-4B44-8C6E-D01D5AFD5573}" presName="rootText" presStyleLbl="node2" presStyleIdx="1" presStyleCnt="3">
        <dgm:presLayoutVars>
          <dgm:chPref val="3"/>
        </dgm:presLayoutVars>
      </dgm:prSet>
      <dgm:spPr/>
    </dgm:pt>
    <dgm:pt modelId="{06AACDC5-F8E2-4E0A-A319-7F18512FB128}" type="pres">
      <dgm:prSet presAssocID="{7FCE51CC-C996-4B44-8C6E-D01D5AFD5573}" presName="rootConnector" presStyleLbl="node2" presStyleIdx="1" presStyleCnt="3"/>
      <dgm:spPr/>
    </dgm:pt>
    <dgm:pt modelId="{9BA03A73-E550-4D12-BB13-0C830C0B5A97}" type="pres">
      <dgm:prSet presAssocID="{7FCE51CC-C996-4B44-8C6E-D01D5AFD5573}" presName="hierChild4" presStyleCnt="0"/>
      <dgm:spPr/>
    </dgm:pt>
    <dgm:pt modelId="{70AAC6D0-A1B5-4A97-A1C0-AC54F3200CC0}" type="pres">
      <dgm:prSet presAssocID="{D79B030D-20C3-429C-BF51-3FD4487F1454}" presName="Name37" presStyleLbl="parChTrans1D3" presStyleIdx="2" presStyleCnt="6"/>
      <dgm:spPr/>
    </dgm:pt>
    <dgm:pt modelId="{013268DE-73A5-482B-954D-EC439FAE4682}" type="pres">
      <dgm:prSet presAssocID="{416859E2-4C9F-4811-A157-CDAFB3B08276}" presName="hierRoot2" presStyleCnt="0">
        <dgm:presLayoutVars>
          <dgm:hierBranch val="init"/>
        </dgm:presLayoutVars>
      </dgm:prSet>
      <dgm:spPr/>
    </dgm:pt>
    <dgm:pt modelId="{68A32EAD-08D3-4177-8185-698AB1371589}" type="pres">
      <dgm:prSet presAssocID="{416859E2-4C9F-4811-A157-CDAFB3B08276}" presName="rootComposite" presStyleCnt="0"/>
      <dgm:spPr/>
    </dgm:pt>
    <dgm:pt modelId="{E9EA21D9-C495-4763-BE53-C2CF6459BB1D}" type="pres">
      <dgm:prSet presAssocID="{416859E2-4C9F-4811-A157-CDAFB3B08276}" presName="rootText" presStyleLbl="node3" presStyleIdx="2" presStyleCnt="6">
        <dgm:presLayoutVars>
          <dgm:chPref val="3"/>
        </dgm:presLayoutVars>
      </dgm:prSet>
      <dgm:spPr/>
    </dgm:pt>
    <dgm:pt modelId="{A4553748-D527-4EEB-8AC9-904242BDE5C1}" type="pres">
      <dgm:prSet presAssocID="{416859E2-4C9F-4811-A157-CDAFB3B08276}" presName="rootConnector" presStyleLbl="node3" presStyleIdx="2" presStyleCnt="6"/>
      <dgm:spPr/>
    </dgm:pt>
    <dgm:pt modelId="{3268A141-397F-4407-B85D-6E190D2891BE}" type="pres">
      <dgm:prSet presAssocID="{416859E2-4C9F-4811-A157-CDAFB3B08276}" presName="hierChild4" presStyleCnt="0"/>
      <dgm:spPr/>
    </dgm:pt>
    <dgm:pt modelId="{4037F5D9-B1DD-4D9B-AC66-6E6BBF21836E}" type="pres">
      <dgm:prSet presAssocID="{416859E2-4C9F-4811-A157-CDAFB3B08276}" presName="hierChild5" presStyleCnt="0"/>
      <dgm:spPr/>
    </dgm:pt>
    <dgm:pt modelId="{AD99AB78-552C-4D27-BCEC-945ABB43A586}" type="pres">
      <dgm:prSet presAssocID="{A57BE30B-7B41-43C1-A4C5-3FC35A233FAC}" presName="Name37" presStyleLbl="parChTrans1D3" presStyleIdx="3" presStyleCnt="6"/>
      <dgm:spPr/>
    </dgm:pt>
    <dgm:pt modelId="{4C27F8F0-30B1-4B7B-9DA2-3E2FD37154B2}" type="pres">
      <dgm:prSet presAssocID="{95800D4D-5F3F-41FA-A192-BE257784DA2F}" presName="hierRoot2" presStyleCnt="0">
        <dgm:presLayoutVars>
          <dgm:hierBranch val="init"/>
        </dgm:presLayoutVars>
      </dgm:prSet>
      <dgm:spPr/>
    </dgm:pt>
    <dgm:pt modelId="{BDBF92C9-F693-44B3-907C-499709821E29}" type="pres">
      <dgm:prSet presAssocID="{95800D4D-5F3F-41FA-A192-BE257784DA2F}" presName="rootComposite" presStyleCnt="0"/>
      <dgm:spPr/>
    </dgm:pt>
    <dgm:pt modelId="{EBA9E7FB-F729-4486-B399-C12BA7B6D77C}" type="pres">
      <dgm:prSet presAssocID="{95800D4D-5F3F-41FA-A192-BE257784DA2F}" presName="rootText" presStyleLbl="node3" presStyleIdx="3" presStyleCnt="6">
        <dgm:presLayoutVars>
          <dgm:chPref val="3"/>
        </dgm:presLayoutVars>
      </dgm:prSet>
      <dgm:spPr/>
    </dgm:pt>
    <dgm:pt modelId="{D18B63E9-4291-483B-8A6E-CD156B93165E}" type="pres">
      <dgm:prSet presAssocID="{95800D4D-5F3F-41FA-A192-BE257784DA2F}" presName="rootConnector" presStyleLbl="node3" presStyleIdx="3" presStyleCnt="6"/>
      <dgm:spPr/>
    </dgm:pt>
    <dgm:pt modelId="{1D744E81-B6CE-4612-AB50-5AE991402297}" type="pres">
      <dgm:prSet presAssocID="{95800D4D-5F3F-41FA-A192-BE257784DA2F}" presName="hierChild4" presStyleCnt="0"/>
      <dgm:spPr/>
    </dgm:pt>
    <dgm:pt modelId="{704A1147-8452-4D4A-ACE3-DE17055D53C7}" type="pres">
      <dgm:prSet presAssocID="{95800D4D-5F3F-41FA-A192-BE257784DA2F}" presName="hierChild5" presStyleCnt="0"/>
      <dgm:spPr/>
    </dgm:pt>
    <dgm:pt modelId="{7F9F9718-01B7-4EEF-8135-E4A76E874FE0}" type="pres">
      <dgm:prSet presAssocID="{7FCE51CC-C996-4B44-8C6E-D01D5AFD5573}" presName="hierChild5" presStyleCnt="0"/>
      <dgm:spPr/>
    </dgm:pt>
    <dgm:pt modelId="{5EFAE484-7B75-4577-B55D-3747BCB3DD48}" type="pres">
      <dgm:prSet presAssocID="{80AF4C8F-DCD6-47D8-A834-FB902CF3C4C5}" presName="Name37" presStyleLbl="parChTrans1D2" presStyleIdx="2" presStyleCnt="3"/>
      <dgm:spPr/>
    </dgm:pt>
    <dgm:pt modelId="{EA3734AB-678D-4DD4-AFCE-4EC9F16F9442}" type="pres">
      <dgm:prSet presAssocID="{B60D0B50-098A-4DBA-8573-1F025FC79E1C}" presName="hierRoot2" presStyleCnt="0">
        <dgm:presLayoutVars>
          <dgm:hierBranch val="init"/>
        </dgm:presLayoutVars>
      </dgm:prSet>
      <dgm:spPr/>
    </dgm:pt>
    <dgm:pt modelId="{FE33C822-0E53-4494-80E1-55D10B1947BC}" type="pres">
      <dgm:prSet presAssocID="{B60D0B50-098A-4DBA-8573-1F025FC79E1C}" presName="rootComposite" presStyleCnt="0"/>
      <dgm:spPr/>
    </dgm:pt>
    <dgm:pt modelId="{E16B6C67-CE4C-4D8D-871F-8562DE18E37A}" type="pres">
      <dgm:prSet presAssocID="{B60D0B50-098A-4DBA-8573-1F025FC79E1C}" presName="rootText" presStyleLbl="node2" presStyleIdx="2" presStyleCnt="3">
        <dgm:presLayoutVars>
          <dgm:chPref val="3"/>
        </dgm:presLayoutVars>
      </dgm:prSet>
      <dgm:spPr/>
    </dgm:pt>
    <dgm:pt modelId="{DC809731-9F55-4CAD-98A6-0E12B850F7EC}" type="pres">
      <dgm:prSet presAssocID="{B60D0B50-098A-4DBA-8573-1F025FC79E1C}" presName="rootConnector" presStyleLbl="node2" presStyleIdx="2" presStyleCnt="3"/>
      <dgm:spPr/>
    </dgm:pt>
    <dgm:pt modelId="{70A90D1B-0841-4F39-B986-FA1932562C3E}" type="pres">
      <dgm:prSet presAssocID="{B60D0B50-098A-4DBA-8573-1F025FC79E1C}" presName="hierChild4" presStyleCnt="0"/>
      <dgm:spPr/>
    </dgm:pt>
    <dgm:pt modelId="{BE4E3A4C-E1BC-4439-AE85-F0D6F3E2E96D}" type="pres">
      <dgm:prSet presAssocID="{9F3B2619-B33A-4DF3-B708-8ED96B3335E6}" presName="Name37" presStyleLbl="parChTrans1D3" presStyleIdx="4" presStyleCnt="6"/>
      <dgm:spPr/>
    </dgm:pt>
    <dgm:pt modelId="{FC5AD1CD-760E-4F9E-88A6-12DED8B45553}" type="pres">
      <dgm:prSet presAssocID="{B20EB52E-A0B1-4757-B846-BC396B9CECCC}" presName="hierRoot2" presStyleCnt="0">
        <dgm:presLayoutVars>
          <dgm:hierBranch val="init"/>
        </dgm:presLayoutVars>
      </dgm:prSet>
      <dgm:spPr/>
    </dgm:pt>
    <dgm:pt modelId="{BE1BA793-D4E8-4605-92B6-A7AE45EEB074}" type="pres">
      <dgm:prSet presAssocID="{B20EB52E-A0B1-4757-B846-BC396B9CECCC}" presName="rootComposite" presStyleCnt="0"/>
      <dgm:spPr/>
    </dgm:pt>
    <dgm:pt modelId="{CD0D1BC0-89DF-445F-9D38-1E54961EED50}" type="pres">
      <dgm:prSet presAssocID="{B20EB52E-A0B1-4757-B846-BC396B9CECCC}" presName="rootText" presStyleLbl="node3" presStyleIdx="4" presStyleCnt="6">
        <dgm:presLayoutVars>
          <dgm:chPref val="3"/>
        </dgm:presLayoutVars>
      </dgm:prSet>
      <dgm:spPr/>
    </dgm:pt>
    <dgm:pt modelId="{DA2730BC-FD18-479B-8587-2F8F79B88D66}" type="pres">
      <dgm:prSet presAssocID="{B20EB52E-A0B1-4757-B846-BC396B9CECCC}" presName="rootConnector" presStyleLbl="node3" presStyleIdx="4" presStyleCnt="6"/>
      <dgm:spPr/>
    </dgm:pt>
    <dgm:pt modelId="{9EE55E6B-3545-49FF-B721-580CD348B3A4}" type="pres">
      <dgm:prSet presAssocID="{B20EB52E-A0B1-4757-B846-BC396B9CECCC}" presName="hierChild4" presStyleCnt="0"/>
      <dgm:spPr/>
    </dgm:pt>
    <dgm:pt modelId="{160C8985-FB89-4DC1-9D77-D1E5782BCFCF}" type="pres">
      <dgm:prSet presAssocID="{B20EB52E-A0B1-4757-B846-BC396B9CECCC}" presName="hierChild5" presStyleCnt="0"/>
      <dgm:spPr/>
    </dgm:pt>
    <dgm:pt modelId="{07A5E392-A460-4752-AB8E-388593C82D1B}" type="pres">
      <dgm:prSet presAssocID="{ADF27CC0-F981-4993-B6E2-A7CC1DC8694C}" presName="Name37" presStyleLbl="parChTrans1D3" presStyleIdx="5" presStyleCnt="6"/>
      <dgm:spPr/>
    </dgm:pt>
    <dgm:pt modelId="{3FC254AB-4968-405F-9C9B-1B35E40C30DA}" type="pres">
      <dgm:prSet presAssocID="{94B876E4-72AD-460F-845C-346F8FA8C3A6}" presName="hierRoot2" presStyleCnt="0">
        <dgm:presLayoutVars>
          <dgm:hierBranch val="init"/>
        </dgm:presLayoutVars>
      </dgm:prSet>
      <dgm:spPr/>
    </dgm:pt>
    <dgm:pt modelId="{BBC68032-952C-45BE-A500-607607B5671C}" type="pres">
      <dgm:prSet presAssocID="{94B876E4-72AD-460F-845C-346F8FA8C3A6}" presName="rootComposite" presStyleCnt="0"/>
      <dgm:spPr/>
    </dgm:pt>
    <dgm:pt modelId="{B2FA872C-4DD8-4671-B99B-3B5F99039A0A}" type="pres">
      <dgm:prSet presAssocID="{94B876E4-72AD-460F-845C-346F8FA8C3A6}" presName="rootText" presStyleLbl="node3" presStyleIdx="5" presStyleCnt="6">
        <dgm:presLayoutVars>
          <dgm:chPref val="3"/>
        </dgm:presLayoutVars>
      </dgm:prSet>
      <dgm:spPr/>
    </dgm:pt>
    <dgm:pt modelId="{3724667D-37CE-4A82-9A13-A4023687A7E7}" type="pres">
      <dgm:prSet presAssocID="{94B876E4-72AD-460F-845C-346F8FA8C3A6}" presName="rootConnector" presStyleLbl="node3" presStyleIdx="5" presStyleCnt="6"/>
      <dgm:spPr/>
    </dgm:pt>
    <dgm:pt modelId="{FC0B9822-7262-4AC2-A971-530C63CE2771}" type="pres">
      <dgm:prSet presAssocID="{94B876E4-72AD-460F-845C-346F8FA8C3A6}" presName="hierChild4" presStyleCnt="0"/>
      <dgm:spPr/>
    </dgm:pt>
    <dgm:pt modelId="{3A010029-4347-45C2-8A51-1B4C43F82A54}" type="pres">
      <dgm:prSet presAssocID="{94B876E4-72AD-460F-845C-346F8FA8C3A6}" presName="hierChild5" presStyleCnt="0"/>
      <dgm:spPr/>
    </dgm:pt>
    <dgm:pt modelId="{50027A60-61E3-4041-B243-716A8A3950D6}" type="pres">
      <dgm:prSet presAssocID="{B60D0B50-098A-4DBA-8573-1F025FC79E1C}" presName="hierChild5" presStyleCnt="0"/>
      <dgm:spPr/>
    </dgm:pt>
    <dgm:pt modelId="{CAFB5C00-0BB2-47AB-8C63-F45482456EBF}" type="pres">
      <dgm:prSet presAssocID="{0C7839EC-1F8C-4367-9A8B-B538FF1FF4FB}" presName="hierChild3" presStyleCnt="0"/>
      <dgm:spPr/>
    </dgm:pt>
  </dgm:ptLst>
  <dgm:cxnLst>
    <dgm:cxn modelId="{6A092001-EFF6-4411-9117-7D35D8218DAA}" type="presOf" srcId="{4615D6A2-D726-4029-8DC6-14EE4C473FC4}" destId="{90715221-DC09-4ADE-A718-7031A74BEAD6}" srcOrd="0" destOrd="0" presId="urn:microsoft.com/office/officeart/2005/8/layout/orgChart1"/>
    <dgm:cxn modelId="{751F5001-8F67-4182-9913-DA4E22DF8B44}" type="presOf" srcId="{416859E2-4C9F-4811-A157-CDAFB3B08276}" destId="{E9EA21D9-C495-4763-BE53-C2CF6459BB1D}" srcOrd="0" destOrd="0" presId="urn:microsoft.com/office/officeart/2005/8/layout/orgChart1"/>
    <dgm:cxn modelId="{82AFF00A-1B4E-46F7-8A8A-E428AC2C7963}" type="presOf" srcId="{0C7839EC-1F8C-4367-9A8B-B538FF1FF4FB}" destId="{CC907147-B09A-4E4E-98A2-C1DE0BB5B916}" srcOrd="1" destOrd="0" presId="urn:microsoft.com/office/officeart/2005/8/layout/orgChart1"/>
    <dgm:cxn modelId="{B5CBE70B-512D-4F29-94BE-8DA5AE08B89E}" type="presOf" srcId="{95800D4D-5F3F-41FA-A192-BE257784DA2F}" destId="{D18B63E9-4291-483B-8A6E-CD156B93165E}" srcOrd="1" destOrd="0" presId="urn:microsoft.com/office/officeart/2005/8/layout/orgChart1"/>
    <dgm:cxn modelId="{3F9E4E11-2C66-4183-A4E2-7AFED282C336}" type="presOf" srcId="{94765C61-C86E-4A78-BD82-1DE0B17C1783}" destId="{03FBD61B-24A4-480C-9ACD-316F0686F825}" srcOrd="0" destOrd="0" presId="urn:microsoft.com/office/officeart/2005/8/layout/orgChart1"/>
    <dgm:cxn modelId="{59F64F27-887F-41CC-9E3F-2B1C603238B1}" type="presOf" srcId="{F45C7EF7-A448-4C28-8041-470389C70E39}" destId="{535E70B5-94FF-4A16-873B-617BCB39DAD9}" srcOrd="0" destOrd="0" presId="urn:microsoft.com/office/officeart/2005/8/layout/orgChart1"/>
    <dgm:cxn modelId="{49E9D331-106E-4187-A39A-2024349BC029}" type="presOf" srcId="{7FCE51CC-C996-4B44-8C6E-D01D5AFD5573}" destId="{A3D40012-3393-4C17-B2B9-DE4CD3DBA2AE}" srcOrd="0" destOrd="0" presId="urn:microsoft.com/office/officeart/2005/8/layout/orgChart1"/>
    <dgm:cxn modelId="{0625043F-862C-45E8-BB5C-CD339618314D}" srcId="{7FCE51CC-C996-4B44-8C6E-D01D5AFD5573}" destId="{416859E2-4C9F-4811-A157-CDAFB3B08276}" srcOrd="0" destOrd="0" parTransId="{D79B030D-20C3-429C-BF51-3FD4487F1454}" sibTransId="{5BF015D7-33A5-40B4-9ED9-DC2366BE5F1C}"/>
    <dgm:cxn modelId="{34F82240-79E0-4BA7-B141-4181DBBC450D}" type="presOf" srcId="{94765C61-C86E-4A78-BD82-1DE0B17C1783}" destId="{9844A370-0E1C-466B-90F7-D53EF38DDB89}" srcOrd="1" destOrd="0" presId="urn:microsoft.com/office/officeart/2005/8/layout/orgChart1"/>
    <dgm:cxn modelId="{A794A940-9369-41C4-A6F4-478DEF181326}" type="presOf" srcId="{80AF4C8F-DCD6-47D8-A834-FB902CF3C4C5}" destId="{5EFAE484-7B75-4577-B55D-3747BCB3DD48}" srcOrd="0" destOrd="0" presId="urn:microsoft.com/office/officeart/2005/8/layout/orgChart1"/>
    <dgm:cxn modelId="{0A057A42-A87D-450B-9450-B19DDD675B50}" srcId="{4773751E-2B1F-4AD3-BAE2-52F97DC6DE47}" destId="{94765C61-C86E-4A78-BD82-1DE0B17C1783}" srcOrd="0" destOrd="0" parTransId="{E13713EF-58D6-47C6-8BC3-0EC7D536B523}" sibTransId="{2B9D39C3-F154-411A-9786-3D61FE959453}"/>
    <dgm:cxn modelId="{6C55A743-E504-4DC4-B765-EFD7E2D2946C}" type="presOf" srcId="{95800D4D-5F3F-41FA-A192-BE257784DA2F}" destId="{EBA9E7FB-F729-4486-B399-C12BA7B6D77C}" srcOrd="0" destOrd="0" presId="urn:microsoft.com/office/officeart/2005/8/layout/orgChart1"/>
    <dgm:cxn modelId="{E86D0B44-F5E8-44CA-B205-083C341912ED}" type="presOf" srcId="{B60D0B50-098A-4DBA-8573-1F025FC79E1C}" destId="{E16B6C67-CE4C-4D8D-871F-8562DE18E37A}" srcOrd="0" destOrd="0" presId="urn:microsoft.com/office/officeart/2005/8/layout/orgChart1"/>
    <dgm:cxn modelId="{6F98355F-A55E-47BE-AC05-3ED1640DD4D3}" srcId="{B60D0B50-098A-4DBA-8573-1F025FC79E1C}" destId="{94B876E4-72AD-460F-845C-346F8FA8C3A6}" srcOrd="1" destOrd="0" parTransId="{ADF27CC0-F981-4993-B6E2-A7CC1DC8694C}" sibTransId="{ECEEF281-95E2-4501-B8EB-F51AD168B75E}"/>
    <dgm:cxn modelId="{A2241966-90FE-4DB7-9EFF-C840B16C0D21}" type="presOf" srcId="{94B876E4-72AD-460F-845C-346F8FA8C3A6}" destId="{3724667D-37CE-4A82-9A13-A4023687A7E7}" srcOrd="1" destOrd="0" presId="urn:microsoft.com/office/officeart/2005/8/layout/orgChart1"/>
    <dgm:cxn modelId="{FEADC066-61BF-4015-A9CB-62415F765C7F}" type="presOf" srcId="{94B876E4-72AD-460F-845C-346F8FA8C3A6}" destId="{B2FA872C-4DD8-4671-B99B-3B5F99039A0A}" srcOrd="0" destOrd="0" presId="urn:microsoft.com/office/officeart/2005/8/layout/orgChart1"/>
    <dgm:cxn modelId="{303E626B-1DF1-45E4-A781-2C6F37E07716}" srcId="{0C7839EC-1F8C-4367-9A8B-B538FF1FF4FB}" destId="{B60D0B50-098A-4DBA-8573-1F025FC79E1C}" srcOrd="2" destOrd="0" parTransId="{80AF4C8F-DCD6-47D8-A834-FB902CF3C4C5}" sibTransId="{8C891E7B-15BA-4ED5-8A8B-A5482C7EDB55}"/>
    <dgm:cxn modelId="{61914B6C-DF56-4721-A8B2-7138DB30EDD1}" type="presOf" srcId="{B20EB52E-A0B1-4757-B846-BC396B9CECCC}" destId="{CD0D1BC0-89DF-445F-9D38-1E54961EED50}" srcOrd="0" destOrd="0" presId="urn:microsoft.com/office/officeart/2005/8/layout/orgChart1"/>
    <dgm:cxn modelId="{3609E57C-FCF9-4539-9A37-FCF039AC8F22}" srcId="{B60D0B50-098A-4DBA-8573-1F025FC79E1C}" destId="{B20EB52E-A0B1-4757-B846-BC396B9CECCC}" srcOrd="0" destOrd="0" parTransId="{9F3B2619-B33A-4DF3-B708-8ED96B3335E6}" sibTransId="{8F64F346-48CC-42C6-878D-B9C84166B15A}"/>
    <dgm:cxn modelId="{4C42FA7F-44B9-4C6E-BD51-EAF6216601C0}" srcId="{0C7839EC-1F8C-4367-9A8B-B538FF1FF4FB}" destId="{4773751E-2B1F-4AD3-BAE2-52F97DC6DE47}" srcOrd="0" destOrd="0" parTransId="{4615D6A2-D726-4029-8DC6-14EE4C473FC4}" sibTransId="{18373D25-03A3-4DD9-A5EA-1375DC4AFFBE}"/>
    <dgm:cxn modelId="{A990E586-4D3A-4B79-B0C5-89794E4DB6B0}" type="presOf" srcId="{ADF27CC0-F981-4993-B6E2-A7CC1DC8694C}" destId="{07A5E392-A460-4752-AB8E-388593C82D1B}" srcOrd="0" destOrd="0" presId="urn:microsoft.com/office/officeart/2005/8/layout/orgChart1"/>
    <dgm:cxn modelId="{389FE992-CE49-4EA6-9FAD-95DB4EA171D1}" type="presOf" srcId="{A57BE30B-7B41-43C1-A4C5-3FC35A233FAC}" destId="{AD99AB78-552C-4D27-BCEC-945ABB43A586}" srcOrd="0" destOrd="0" presId="urn:microsoft.com/office/officeart/2005/8/layout/orgChart1"/>
    <dgm:cxn modelId="{B27A3997-ED02-4FC1-A762-0E5E82DD2DB9}" srcId="{0C7839EC-1F8C-4367-9A8B-B538FF1FF4FB}" destId="{7FCE51CC-C996-4B44-8C6E-D01D5AFD5573}" srcOrd="1" destOrd="0" parTransId="{63BBA8A1-629F-45FF-9B3C-DE1FE7BC3AFD}" sibTransId="{C96DB048-91E9-4E6B-9749-69E4C911F717}"/>
    <dgm:cxn modelId="{0EA3609A-7AD1-4ECE-AC98-750C82634CFB}" type="presOf" srcId="{E13713EF-58D6-47C6-8BC3-0EC7D536B523}" destId="{D778EB27-7F57-4395-B906-859EC834E7F2}" srcOrd="0" destOrd="0" presId="urn:microsoft.com/office/officeart/2005/8/layout/orgChart1"/>
    <dgm:cxn modelId="{46E7329C-D9BF-4F11-80B5-B381D9F927D5}" type="presOf" srcId="{D79B030D-20C3-429C-BF51-3FD4487F1454}" destId="{70AAC6D0-A1B5-4A97-A1C0-AC54F3200CC0}" srcOrd="0" destOrd="0" presId="urn:microsoft.com/office/officeart/2005/8/layout/orgChart1"/>
    <dgm:cxn modelId="{66FA039D-7899-48CC-BC0B-AA766FE2E652}" type="presOf" srcId="{9F3B2619-B33A-4DF3-B708-8ED96B3335E6}" destId="{BE4E3A4C-E1BC-4439-AE85-F0D6F3E2E96D}" srcOrd="0" destOrd="0" presId="urn:microsoft.com/office/officeart/2005/8/layout/orgChart1"/>
    <dgm:cxn modelId="{C26322AB-5D67-4337-816B-DD2359148336}" srcId="{4773751E-2B1F-4AD3-BAE2-52F97DC6DE47}" destId="{F45C7EF7-A448-4C28-8041-470389C70E39}" srcOrd="1" destOrd="0" parTransId="{A70FE826-847A-46B6-8F32-ECD6193045DA}" sibTransId="{784A94BE-2801-4B24-9752-DBC5259DC089}"/>
    <dgm:cxn modelId="{3FF749B8-E05E-4AE4-BB5A-3B8C14FCD6F1}" type="presOf" srcId="{4773751E-2B1F-4AD3-BAE2-52F97DC6DE47}" destId="{DF3D3E2B-EC7D-4605-AACE-46B24C5E9562}" srcOrd="0" destOrd="0" presId="urn:microsoft.com/office/officeart/2005/8/layout/orgChart1"/>
    <dgm:cxn modelId="{8F5D3DBA-FEAF-454E-A2EC-68A682E34669}" type="presOf" srcId="{4773751E-2B1F-4AD3-BAE2-52F97DC6DE47}" destId="{808C252C-4D67-4B19-82C0-C4E4B2B36EF3}" srcOrd="1" destOrd="0" presId="urn:microsoft.com/office/officeart/2005/8/layout/orgChart1"/>
    <dgm:cxn modelId="{4F0E9EBC-0220-42C4-B71A-FF200A8AE67C}" type="presOf" srcId="{A70FE826-847A-46B6-8F32-ECD6193045DA}" destId="{54BB908E-D4FD-4A7B-9C61-8BC438107B4B}" srcOrd="0" destOrd="0" presId="urn:microsoft.com/office/officeart/2005/8/layout/orgChart1"/>
    <dgm:cxn modelId="{392610BF-3F21-4D48-9EB0-C8140B8C88E3}" type="presOf" srcId="{0C7839EC-1F8C-4367-9A8B-B538FF1FF4FB}" destId="{00A65276-26E3-4462-BC8D-20707AF7FBED}" srcOrd="0" destOrd="0" presId="urn:microsoft.com/office/officeart/2005/8/layout/orgChart1"/>
    <dgm:cxn modelId="{25B259C4-B5A9-4DC1-9C85-2B654BD54C36}" type="presOf" srcId="{416859E2-4C9F-4811-A157-CDAFB3B08276}" destId="{A4553748-D527-4EEB-8AC9-904242BDE5C1}" srcOrd="1" destOrd="0" presId="urn:microsoft.com/office/officeart/2005/8/layout/orgChart1"/>
    <dgm:cxn modelId="{F8C30ED3-C46D-4203-82E0-223F69552533}" type="presOf" srcId="{F45C7EF7-A448-4C28-8041-470389C70E39}" destId="{2E19DB9A-27E5-4F17-A29E-D08223A1211F}" srcOrd="1" destOrd="0" presId="urn:microsoft.com/office/officeart/2005/8/layout/orgChart1"/>
    <dgm:cxn modelId="{1CD695D7-D690-46F7-871C-24CDFFA38BE8}" srcId="{7FCE51CC-C996-4B44-8C6E-D01D5AFD5573}" destId="{95800D4D-5F3F-41FA-A192-BE257784DA2F}" srcOrd="1" destOrd="0" parTransId="{A57BE30B-7B41-43C1-A4C5-3FC35A233FAC}" sibTransId="{197465D5-D281-4D78-889F-38916DC0D0A8}"/>
    <dgm:cxn modelId="{89F369E0-EF91-42A5-86C0-C6EECE7BFF2B}" type="presOf" srcId="{63BBA8A1-629F-45FF-9B3C-DE1FE7BC3AFD}" destId="{5F39CCB1-56F0-4815-B2C3-DFBBE646B229}" srcOrd="0" destOrd="0" presId="urn:microsoft.com/office/officeart/2005/8/layout/orgChart1"/>
    <dgm:cxn modelId="{21145AF2-0D15-465B-921A-7C325E81E2AD}" type="presOf" srcId="{9E02F2DD-23C5-43F0-B0C0-5F0BA4B5F8EB}" destId="{6015FC6F-DA74-4BEA-97B0-C11BB48EBE35}" srcOrd="0" destOrd="0" presId="urn:microsoft.com/office/officeart/2005/8/layout/orgChart1"/>
    <dgm:cxn modelId="{C7CE24F3-9E62-4BC4-A82D-729E634EDD87}" type="presOf" srcId="{7FCE51CC-C996-4B44-8C6E-D01D5AFD5573}" destId="{06AACDC5-F8E2-4E0A-A319-7F18512FB128}" srcOrd="1" destOrd="0" presId="urn:microsoft.com/office/officeart/2005/8/layout/orgChart1"/>
    <dgm:cxn modelId="{0B6745F5-76CC-4371-BC00-9AAADD0F646B}" srcId="{9E02F2DD-23C5-43F0-B0C0-5F0BA4B5F8EB}" destId="{0C7839EC-1F8C-4367-9A8B-B538FF1FF4FB}" srcOrd="0" destOrd="0" parTransId="{656801FB-73FB-4A03-91CB-691559822366}" sibTransId="{58571D47-1383-4916-AC15-BA584426F97B}"/>
    <dgm:cxn modelId="{EE70A3F7-A7AA-409D-87D1-14B11C78A283}" type="presOf" srcId="{B20EB52E-A0B1-4757-B846-BC396B9CECCC}" destId="{DA2730BC-FD18-479B-8587-2F8F79B88D66}" srcOrd="1" destOrd="0" presId="urn:microsoft.com/office/officeart/2005/8/layout/orgChart1"/>
    <dgm:cxn modelId="{5392F4FC-74D9-41D2-B9FA-7151D578B1C7}" type="presOf" srcId="{B60D0B50-098A-4DBA-8573-1F025FC79E1C}" destId="{DC809731-9F55-4CAD-98A6-0E12B850F7EC}" srcOrd="1" destOrd="0" presId="urn:microsoft.com/office/officeart/2005/8/layout/orgChart1"/>
    <dgm:cxn modelId="{C1F563F6-B80E-476A-BC3F-0BFD05F65D1F}" type="presParOf" srcId="{6015FC6F-DA74-4BEA-97B0-C11BB48EBE35}" destId="{9FF62046-87DD-48AB-9B93-D4607F3D0DB2}" srcOrd="0" destOrd="0" presId="urn:microsoft.com/office/officeart/2005/8/layout/orgChart1"/>
    <dgm:cxn modelId="{9DA9A4C6-36BA-411A-B3E6-F747A5005482}" type="presParOf" srcId="{9FF62046-87DD-48AB-9B93-D4607F3D0DB2}" destId="{8794CF33-8624-4442-B3D6-9D2BA5E3D370}" srcOrd="0" destOrd="0" presId="urn:microsoft.com/office/officeart/2005/8/layout/orgChart1"/>
    <dgm:cxn modelId="{1719D55F-616B-4545-A353-22C4C852F13D}" type="presParOf" srcId="{8794CF33-8624-4442-B3D6-9D2BA5E3D370}" destId="{00A65276-26E3-4462-BC8D-20707AF7FBED}" srcOrd="0" destOrd="0" presId="urn:microsoft.com/office/officeart/2005/8/layout/orgChart1"/>
    <dgm:cxn modelId="{73E8940B-285A-4B93-9E69-1406E7C2D551}" type="presParOf" srcId="{8794CF33-8624-4442-B3D6-9D2BA5E3D370}" destId="{CC907147-B09A-4E4E-98A2-C1DE0BB5B916}" srcOrd="1" destOrd="0" presId="urn:microsoft.com/office/officeart/2005/8/layout/orgChart1"/>
    <dgm:cxn modelId="{EE56595C-DFF1-4911-966C-7CE82A3180E1}" type="presParOf" srcId="{9FF62046-87DD-48AB-9B93-D4607F3D0DB2}" destId="{1F343659-6AD0-4D1C-9CB1-4422F6D8DF02}" srcOrd="1" destOrd="0" presId="urn:microsoft.com/office/officeart/2005/8/layout/orgChart1"/>
    <dgm:cxn modelId="{BB503448-0D0C-4C8E-BF2A-286E1EB07E80}" type="presParOf" srcId="{1F343659-6AD0-4D1C-9CB1-4422F6D8DF02}" destId="{90715221-DC09-4ADE-A718-7031A74BEAD6}" srcOrd="0" destOrd="0" presId="urn:microsoft.com/office/officeart/2005/8/layout/orgChart1"/>
    <dgm:cxn modelId="{27A0CD2E-46B0-4F6D-B043-39E04BCD36A2}" type="presParOf" srcId="{1F343659-6AD0-4D1C-9CB1-4422F6D8DF02}" destId="{DBA4D1CD-D7B5-4906-B01F-1F9D8B069A8D}" srcOrd="1" destOrd="0" presId="urn:microsoft.com/office/officeart/2005/8/layout/orgChart1"/>
    <dgm:cxn modelId="{1BE1E292-B420-4012-A3EA-8A72A8F61C14}" type="presParOf" srcId="{DBA4D1CD-D7B5-4906-B01F-1F9D8B069A8D}" destId="{5279B605-2C16-485D-8653-71E4263E1A9C}" srcOrd="0" destOrd="0" presId="urn:microsoft.com/office/officeart/2005/8/layout/orgChart1"/>
    <dgm:cxn modelId="{670FDA65-A481-47EE-8ECD-B6E1F1984075}" type="presParOf" srcId="{5279B605-2C16-485D-8653-71E4263E1A9C}" destId="{DF3D3E2B-EC7D-4605-AACE-46B24C5E9562}" srcOrd="0" destOrd="0" presId="urn:microsoft.com/office/officeart/2005/8/layout/orgChart1"/>
    <dgm:cxn modelId="{2AD093E5-0A72-4EC8-ACEB-739616075733}" type="presParOf" srcId="{5279B605-2C16-485D-8653-71E4263E1A9C}" destId="{808C252C-4D67-4B19-82C0-C4E4B2B36EF3}" srcOrd="1" destOrd="0" presId="urn:microsoft.com/office/officeart/2005/8/layout/orgChart1"/>
    <dgm:cxn modelId="{75FAFAF4-65E7-40C5-8668-AA601322A01F}" type="presParOf" srcId="{DBA4D1CD-D7B5-4906-B01F-1F9D8B069A8D}" destId="{001050FB-8787-4D50-89BC-98139C683B5D}" srcOrd="1" destOrd="0" presId="urn:microsoft.com/office/officeart/2005/8/layout/orgChart1"/>
    <dgm:cxn modelId="{99E04DDB-4866-420B-BC19-A988B91C4068}" type="presParOf" srcId="{001050FB-8787-4D50-89BC-98139C683B5D}" destId="{D778EB27-7F57-4395-B906-859EC834E7F2}" srcOrd="0" destOrd="0" presId="urn:microsoft.com/office/officeart/2005/8/layout/orgChart1"/>
    <dgm:cxn modelId="{22E9F071-050F-49E6-9740-63C054397A03}" type="presParOf" srcId="{001050FB-8787-4D50-89BC-98139C683B5D}" destId="{6A3C30DE-0AE6-4D8E-965F-B4B8895581BC}" srcOrd="1" destOrd="0" presId="urn:microsoft.com/office/officeart/2005/8/layout/orgChart1"/>
    <dgm:cxn modelId="{CAB6521C-8B06-41BE-911C-B047EA336E8E}" type="presParOf" srcId="{6A3C30DE-0AE6-4D8E-965F-B4B8895581BC}" destId="{B05AB770-905E-425E-A22F-7BEE0709A9F8}" srcOrd="0" destOrd="0" presId="urn:microsoft.com/office/officeart/2005/8/layout/orgChart1"/>
    <dgm:cxn modelId="{37AE2B98-EFCE-4BC6-8238-B9E261A8559B}" type="presParOf" srcId="{B05AB770-905E-425E-A22F-7BEE0709A9F8}" destId="{03FBD61B-24A4-480C-9ACD-316F0686F825}" srcOrd="0" destOrd="0" presId="urn:microsoft.com/office/officeart/2005/8/layout/orgChart1"/>
    <dgm:cxn modelId="{1407AAC7-CC8F-47B3-BD1E-C6712824478F}" type="presParOf" srcId="{B05AB770-905E-425E-A22F-7BEE0709A9F8}" destId="{9844A370-0E1C-466B-90F7-D53EF38DDB89}" srcOrd="1" destOrd="0" presId="urn:microsoft.com/office/officeart/2005/8/layout/orgChart1"/>
    <dgm:cxn modelId="{6C45A18E-E906-4D94-ACCD-D7DD271B5446}" type="presParOf" srcId="{6A3C30DE-0AE6-4D8E-965F-B4B8895581BC}" destId="{F22F5E74-4492-4889-A0CC-8A333EC9A59A}" srcOrd="1" destOrd="0" presId="urn:microsoft.com/office/officeart/2005/8/layout/orgChart1"/>
    <dgm:cxn modelId="{4A6F1C5C-DDFD-48C7-A6E7-2A8FBAE3D764}" type="presParOf" srcId="{6A3C30DE-0AE6-4D8E-965F-B4B8895581BC}" destId="{D395FCCC-52A4-4335-AE18-7BB97CACF845}" srcOrd="2" destOrd="0" presId="urn:microsoft.com/office/officeart/2005/8/layout/orgChart1"/>
    <dgm:cxn modelId="{5687EA42-1894-48BC-8830-476B46C6B3FA}" type="presParOf" srcId="{001050FB-8787-4D50-89BC-98139C683B5D}" destId="{54BB908E-D4FD-4A7B-9C61-8BC438107B4B}" srcOrd="2" destOrd="0" presId="urn:microsoft.com/office/officeart/2005/8/layout/orgChart1"/>
    <dgm:cxn modelId="{D4DF64A7-31B6-437D-A3EF-88A2457B13F1}" type="presParOf" srcId="{001050FB-8787-4D50-89BC-98139C683B5D}" destId="{43F384C5-059D-431C-81DD-370900022193}" srcOrd="3" destOrd="0" presId="urn:microsoft.com/office/officeart/2005/8/layout/orgChart1"/>
    <dgm:cxn modelId="{F54397DC-3C8B-4B2A-B4B9-C29CE4713357}" type="presParOf" srcId="{43F384C5-059D-431C-81DD-370900022193}" destId="{F4DA7AB5-2DAB-4A21-A26E-05DECC094E42}" srcOrd="0" destOrd="0" presId="urn:microsoft.com/office/officeart/2005/8/layout/orgChart1"/>
    <dgm:cxn modelId="{FDF0CF18-1086-43BD-A284-45A703719884}" type="presParOf" srcId="{F4DA7AB5-2DAB-4A21-A26E-05DECC094E42}" destId="{535E70B5-94FF-4A16-873B-617BCB39DAD9}" srcOrd="0" destOrd="0" presId="urn:microsoft.com/office/officeart/2005/8/layout/orgChart1"/>
    <dgm:cxn modelId="{F8AF29E2-9B77-4AFD-B5EB-9C82D9E8718E}" type="presParOf" srcId="{F4DA7AB5-2DAB-4A21-A26E-05DECC094E42}" destId="{2E19DB9A-27E5-4F17-A29E-D08223A1211F}" srcOrd="1" destOrd="0" presId="urn:microsoft.com/office/officeart/2005/8/layout/orgChart1"/>
    <dgm:cxn modelId="{0EE508A2-CD8D-4D7B-832C-92BC89BB5A51}" type="presParOf" srcId="{43F384C5-059D-431C-81DD-370900022193}" destId="{2903F153-B4F4-40F2-A7DC-4957C522B02B}" srcOrd="1" destOrd="0" presId="urn:microsoft.com/office/officeart/2005/8/layout/orgChart1"/>
    <dgm:cxn modelId="{83369690-91DA-400D-AF0B-718900C653DB}" type="presParOf" srcId="{43F384C5-059D-431C-81DD-370900022193}" destId="{31EAAFDD-F431-4170-B7DB-4B02ACDD5B7D}" srcOrd="2" destOrd="0" presId="urn:microsoft.com/office/officeart/2005/8/layout/orgChart1"/>
    <dgm:cxn modelId="{EA5E1220-8D67-46FA-9F36-0B24605181E0}" type="presParOf" srcId="{DBA4D1CD-D7B5-4906-B01F-1F9D8B069A8D}" destId="{A06277CC-DF76-4372-A13A-6BF4D3FD289F}" srcOrd="2" destOrd="0" presId="urn:microsoft.com/office/officeart/2005/8/layout/orgChart1"/>
    <dgm:cxn modelId="{04BAEFDC-5D2E-40AF-ADCF-AE299D73F863}" type="presParOf" srcId="{1F343659-6AD0-4D1C-9CB1-4422F6D8DF02}" destId="{5F39CCB1-56F0-4815-B2C3-DFBBE646B229}" srcOrd="2" destOrd="0" presId="urn:microsoft.com/office/officeart/2005/8/layout/orgChart1"/>
    <dgm:cxn modelId="{064A4B9E-AE52-4761-9D75-105A4726594D}" type="presParOf" srcId="{1F343659-6AD0-4D1C-9CB1-4422F6D8DF02}" destId="{C5FC2BF1-597A-4CA2-B102-C10B8EA92C8F}" srcOrd="3" destOrd="0" presId="urn:microsoft.com/office/officeart/2005/8/layout/orgChart1"/>
    <dgm:cxn modelId="{0A9700BB-1077-4BC8-8324-B07B587F7808}" type="presParOf" srcId="{C5FC2BF1-597A-4CA2-B102-C10B8EA92C8F}" destId="{E40D9E86-C94E-4772-A48F-396420A65689}" srcOrd="0" destOrd="0" presId="urn:microsoft.com/office/officeart/2005/8/layout/orgChart1"/>
    <dgm:cxn modelId="{9A10E54A-C13A-48D0-AAE2-CE659A73FC00}" type="presParOf" srcId="{E40D9E86-C94E-4772-A48F-396420A65689}" destId="{A3D40012-3393-4C17-B2B9-DE4CD3DBA2AE}" srcOrd="0" destOrd="0" presId="urn:microsoft.com/office/officeart/2005/8/layout/orgChart1"/>
    <dgm:cxn modelId="{98ED3E4C-FCEF-4530-BD34-DBD959DC8420}" type="presParOf" srcId="{E40D9E86-C94E-4772-A48F-396420A65689}" destId="{06AACDC5-F8E2-4E0A-A319-7F18512FB128}" srcOrd="1" destOrd="0" presId="urn:microsoft.com/office/officeart/2005/8/layout/orgChart1"/>
    <dgm:cxn modelId="{AB53FA73-3460-4163-AA11-D80F7062EC23}" type="presParOf" srcId="{C5FC2BF1-597A-4CA2-B102-C10B8EA92C8F}" destId="{9BA03A73-E550-4D12-BB13-0C830C0B5A97}" srcOrd="1" destOrd="0" presId="urn:microsoft.com/office/officeart/2005/8/layout/orgChart1"/>
    <dgm:cxn modelId="{44530B75-D92A-49C8-813C-8EC12BACA208}" type="presParOf" srcId="{9BA03A73-E550-4D12-BB13-0C830C0B5A97}" destId="{70AAC6D0-A1B5-4A97-A1C0-AC54F3200CC0}" srcOrd="0" destOrd="0" presId="urn:microsoft.com/office/officeart/2005/8/layout/orgChart1"/>
    <dgm:cxn modelId="{C6E066AD-3866-40BE-9E1F-038C6B3FD880}" type="presParOf" srcId="{9BA03A73-E550-4D12-BB13-0C830C0B5A97}" destId="{013268DE-73A5-482B-954D-EC439FAE4682}" srcOrd="1" destOrd="0" presId="urn:microsoft.com/office/officeart/2005/8/layout/orgChart1"/>
    <dgm:cxn modelId="{AB5CF6FA-4D8F-4532-9727-A94CE342D1B9}" type="presParOf" srcId="{013268DE-73A5-482B-954D-EC439FAE4682}" destId="{68A32EAD-08D3-4177-8185-698AB1371589}" srcOrd="0" destOrd="0" presId="urn:microsoft.com/office/officeart/2005/8/layout/orgChart1"/>
    <dgm:cxn modelId="{ED5E74D7-9C1D-4693-A025-0F639191311D}" type="presParOf" srcId="{68A32EAD-08D3-4177-8185-698AB1371589}" destId="{E9EA21D9-C495-4763-BE53-C2CF6459BB1D}" srcOrd="0" destOrd="0" presId="urn:microsoft.com/office/officeart/2005/8/layout/orgChart1"/>
    <dgm:cxn modelId="{EA1D69D0-49C2-4690-8EB0-54B189AB13B5}" type="presParOf" srcId="{68A32EAD-08D3-4177-8185-698AB1371589}" destId="{A4553748-D527-4EEB-8AC9-904242BDE5C1}" srcOrd="1" destOrd="0" presId="urn:microsoft.com/office/officeart/2005/8/layout/orgChart1"/>
    <dgm:cxn modelId="{9A773453-9060-449E-A72F-FC7567277C42}" type="presParOf" srcId="{013268DE-73A5-482B-954D-EC439FAE4682}" destId="{3268A141-397F-4407-B85D-6E190D2891BE}" srcOrd="1" destOrd="0" presId="urn:microsoft.com/office/officeart/2005/8/layout/orgChart1"/>
    <dgm:cxn modelId="{3D3561CA-88D8-47F5-86CA-16588468614C}" type="presParOf" srcId="{013268DE-73A5-482B-954D-EC439FAE4682}" destId="{4037F5D9-B1DD-4D9B-AC66-6E6BBF21836E}" srcOrd="2" destOrd="0" presId="urn:microsoft.com/office/officeart/2005/8/layout/orgChart1"/>
    <dgm:cxn modelId="{7839169F-08A6-4147-A03B-F5C2924061D3}" type="presParOf" srcId="{9BA03A73-E550-4D12-BB13-0C830C0B5A97}" destId="{AD99AB78-552C-4D27-BCEC-945ABB43A586}" srcOrd="2" destOrd="0" presId="urn:microsoft.com/office/officeart/2005/8/layout/orgChart1"/>
    <dgm:cxn modelId="{157FC081-0631-4019-B12F-93DC8A5ED3E0}" type="presParOf" srcId="{9BA03A73-E550-4D12-BB13-0C830C0B5A97}" destId="{4C27F8F0-30B1-4B7B-9DA2-3E2FD37154B2}" srcOrd="3" destOrd="0" presId="urn:microsoft.com/office/officeart/2005/8/layout/orgChart1"/>
    <dgm:cxn modelId="{579F3F91-06DD-417A-85BB-0C251686C66E}" type="presParOf" srcId="{4C27F8F0-30B1-4B7B-9DA2-3E2FD37154B2}" destId="{BDBF92C9-F693-44B3-907C-499709821E29}" srcOrd="0" destOrd="0" presId="urn:microsoft.com/office/officeart/2005/8/layout/orgChart1"/>
    <dgm:cxn modelId="{EA06FFA7-4847-4D7D-89E3-32F707EC0DD0}" type="presParOf" srcId="{BDBF92C9-F693-44B3-907C-499709821E29}" destId="{EBA9E7FB-F729-4486-B399-C12BA7B6D77C}" srcOrd="0" destOrd="0" presId="urn:microsoft.com/office/officeart/2005/8/layout/orgChart1"/>
    <dgm:cxn modelId="{0ED217A8-F582-400E-B22E-82D86E28E651}" type="presParOf" srcId="{BDBF92C9-F693-44B3-907C-499709821E29}" destId="{D18B63E9-4291-483B-8A6E-CD156B93165E}" srcOrd="1" destOrd="0" presId="urn:microsoft.com/office/officeart/2005/8/layout/orgChart1"/>
    <dgm:cxn modelId="{9459D1A6-3A11-4946-9AF0-94A886C84BF8}" type="presParOf" srcId="{4C27F8F0-30B1-4B7B-9DA2-3E2FD37154B2}" destId="{1D744E81-B6CE-4612-AB50-5AE991402297}" srcOrd="1" destOrd="0" presId="urn:microsoft.com/office/officeart/2005/8/layout/orgChart1"/>
    <dgm:cxn modelId="{8E12D092-15FB-4E90-A7B1-0663ED18ED95}" type="presParOf" srcId="{4C27F8F0-30B1-4B7B-9DA2-3E2FD37154B2}" destId="{704A1147-8452-4D4A-ACE3-DE17055D53C7}" srcOrd="2" destOrd="0" presId="urn:microsoft.com/office/officeart/2005/8/layout/orgChart1"/>
    <dgm:cxn modelId="{C2932325-B9C6-4610-88D2-1EEEC24E374F}" type="presParOf" srcId="{C5FC2BF1-597A-4CA2-B102-C10B8EA92C8F}" destId="{7F9F9718-01B7-4EEF-8135-E4A76E874FE0}" srcOrd="2" destOrd="0" presId="urn:microsoft.com/office/officeart/2005/8/layout/orgChart1"/>
    <dgm:cxn modelId="{338CB49D-BE36-4BE0-B904-22B77445CD3D}" type="presParOf" srcId="{1F343659-6AD0-4D1C-9CB1-4422F6D8DF02}" destId="{5EFAE484-7B75-4577-B55D-3747BCB3DD48}" srcOrd="4" destOrd="0" presId="urn:microsoft.com/office/officeart/2005/8/layout/orgChart1"/>
    <dgm:cxn modelId="{4F5CA4EC-6490-4F1E-B646-77708D1ADAD4}" type="presParOf" srcId="{1F343659-6AD0-4D1C-9CB1-4422F6D8DF02}" destId="{EA3734AB-678D-4DD4-AFCE-4EC9F16F9442}" srcOrd="5" destOrd="0" presId="urn:microsoft.com/office/officeart/2005/8/layout/orgChart1"/>
    <dgm:cxn modelId="{35F46BB6-397D-4BDC-8B2A-45B533BEE61C}" type="presParOf" srcId="{EA3734AB-678D-4DD4-AFCE-4EC9F16F9442}" destId="{FE33C822-0E53-4494-80E1-55D10B1947BC}" srcOrd="0" destOrd="0" presId="urn:microsoft.com/office/officeart/2005/8/layout/orgChart1"/>
    <dgm:cxn modelId="{CC3B6646-2452-4CB0-AB5C-3377ED5BAA81}" type="presParOf" srcId="{FE33C822-0E53-4494-80E1-55D10B1947BC}" destId="{E16B6C67-CE4C-4D8D-871F-8562DE18E37A}" srcOrd="0" destOrd="0" presId="urn:microsoft.com/office/officeart/2005/8/layout/orgChart1"/>
    <dgm:cxn modelId="{90330725-CD5F-4954-A34E-B9C491177A95}" type="presParOf" srcId="{FE33C822-0E53-4494-80E1-55D10B1947BC}" destId="{DC809731-9F55-4CAD-98A6-0E12B850F7EC}" srcOrd="1" destOrd="0" presId="urn:microsoft.com/office/officeart/2005/8/layout/orgChart1"/>
    <dgm:cxn modelId="{A18BBA33-A381-4C47-A9BB-22252FBDB1ED}" type="presParOf" srcId="{EA3734AB-678D-4DD4-AFCE-4EC9F16F9442}" destId="{70A90D1B-0841-4F39-B986-FA1932562C3E}" srcOrd="1" destOrd="0" presId="urn:microsoft.com/office/officeart/2005/8/layout/orgChart1"/>
    <dgm:cxn modelId="{C9ECAC65-1FB6-4336-95CA-0F32911D98BD}" type="presParOf" srcId="{70A90D1B-0841-4F39-B986-FA1932562C3E}" destId="{BE4E3A4C-E1BC-4439-AE85-F0D6F3E2E96D}" srcOrd="0" destOrd="0" presId="urn:microsoft.com/office/officeart/2005/8/layout/orgChart1"/>
    <dgm:cxn modelId="{0DE4A39E-B3FE-4AC1-BDBC-9E22518A4BD3}" type="presParOf" srcId="{70A90D1B-0841-4F39-B986-FA1932562C3E}" destId="{FC5AD1CD-760E-4F9E-88A6-12DED8B45553}" srcOrd="1" destOrd="0" presId="urn:microsoft.com/office/officeart/2005/8/layout/orgChart1"/>
    <dgm:cxn modelId="{FEE37670-E738-4565-9D4B-FC29466AB1E9}" type="presParOf" srcId="{FC5AD1CD-760E-4F9E-88A6-12DED8B45553}" destId="{BE1BA793-D4E8-4605-92B6-A7AE45EEB074}" srcOrd="0" destOrd="0" presId="urn:microsoft.com/office/officeart/2005/8/layout/orgChart1"/>
    <dgm:cxn modelId="{CE529B4E-7D84-4A4C-A706-A1FD41B9703A}" type="presParOf" srcId="{BE1BA793-D4E8-4605-92B6-A7AE45EEB074}" destId="{CD0D1BC0-89DF-445F-9D38-1E54961EED50}" srcOrd="0" destOrd="0" presId="urn:microsoft.com/office/officeart/2005/8/layout/orgChart1"/>
    <dgm:cxn modelId="{A97F7A7B-530D-481D-9B92-D59751C0FB91}" type="presParOf" srcId="{BE1BA793-D4E8-4605-92B6-A7AE45EEB074}" destId="{DA2730BC-FD18-479B-8587-2F8F79B88D66}" srcOrd="1" destOrd="0" presId="urn:microsoft.com/office/officeart/2005/8/layout/orgChart1"/>
    <dgm:cxn modelId="{A94A2E9C-DB52-4D51-8EC6-E6A33A9A7993}" type="presParOf" srcId="{FC5AD1CD-760E-4F9E-88A6-12DED8B45553}" destId="{9EE55E6B-3545-49FF-B721-580CD348B3A4}" srcOrd="1" destOrd="0" presId="urn:microsoft.com/office/officeart/2005/8/layout/orgChart1"/>
    <dgm:cxn modelId="{73B859AA-AB71-49D1-B52A-81F3104C3AFA}" type="presParOf" srcId="{FC5AD1CD-760E-4F9E-88A6-12DED8B45553}" destId="{160C8985-FB89-4DC1-9D77-D1E5782BCFCF}" srcOrd="2" destOrd="0" presId="urn:microsoft.com/office/officeart/2005/8/layout/orgChart1"/>
    <dgm:cxn modelId="{9688ADE7-E173-4AD4-86C9-DB2E65D431BD}" type="presParOf" srcId="{70A90D1B-0841-4F39-B986-FA1932562C3E}" destId="{07A5E392-A460-4752-AB8E-388593C82D1B}" srcOrd="2" destOrd="0" presId="urn:microsoft.com/office/officeart/2005/8/layout/orgChart1"/>
    <dgm:cxn modelId="{D2B7E00B-B5DE-4A6F-B6E2-9FAC4F19A7A9}" type="presParOf" srcId="{70A90D1B-0841-4F39-B986-FA1932562C3E}" destId="{3FC254AB-4968-405F-9C9B-1B35E40C30DA}" srcOrd="3" destOrd="0" presId="urn:microsoft.com/office/officeart/2005/8/layout/orgChart1"/>
    <dgm:cxn modelId="{5D8C6B1C-488D-4336-A7D0-E6DD7BCFC595}" type="presParOf" srcId="{3FC254AB-4968-405F-9C9B-1B35E40C30DA}" destId="{BBC68032-952C-45BE-A500-607607B5671C}" srcOrd="0" destOrd="0" presId="urn:microsoft.com/office/officeart/2005/8/layout/orgChart1"/>
    <dgm:cxn modelId="{423E6067-3DA1-404A-9990-B71E17A2AB1C}" type="presParOf" srcId="{BBC68032-952C-45BE-A500-607607B5671C}" destId="{B2FA872C-4DD8-4671-B99B-3B5F99039A0A}" srcOrd="0" destOrd="0" presId="urn:microsoft.com/office/officeart/2005/8/layout/orgChart1"/>
    <dgm:cxn modelId="{808C7EFA-9BCC-4192-A0B6-0FA4BA15C278}" type="presParOf" srcId="{BBC68032-952C-45BE-A500-607607B5671C}" destId="{3724667D-37CE-4A82-9A13-A4023687A7E7}" srcOrd="1" destOrd="0" presId="urn:microsoft.com/office/officeart/2005/8/layout/orgChart1"/>
    <dgm:cxn modelId="{097439C7-665C-4840-96C6-F9C0D43A939D}" type="presParOf" srcId="{3FC254AB-4968-405F-9C9B-1B35E40C30DA}" destId="{FC0B9822-7262-4AC2-A971-530C63CE2771}" srcOrd="1" destOrd="0" presId="urn:microsoft.com/office/officeart/2005/8/layout/orgChart1"/>
    <dgm:cxn modelId="{2D14EA08-6FDD-4D7C-8C90-F7322CAD3A98}" type="presParOf" srcId="{3FC254AB-4968-405F-9C9B-1B35E40C30DA}" destId="{3A010029-4347-45C2-8A51-1B4C43F82A54}" srcOrd="2" destOrd="0" presId="urn:microsoft.com/office/officeart/2005/8/layout/orgChart1"/>
    <dgm:cxn modelId="{5AACFE50-4844-4643-A527-35F7B449AFA5}" type="presParOf" srcId="{EA3734AB-678D-4DD4-AFCE-4EC9F16F9442}" destId="{50027A60-61E3-4041-B243-716A8A3950D6}" srcOrd="2" destOrd="0" presId="urn:microsoft.com/office/officeart/2005/8/layout/orgChart1"/>
    <dgm:cxn modelId="{DF4AEF86-599E-46AA-84D6-321F2598C34E}" type="presParOf" srcId="{9FF62046-87DD-48AB-9B93-D4607F3D0DB2}" destId="{CAFB5C00-0BB2-47AB-8C63-F45482456E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2DD-23C5-43F0-B0C0-5F0BA4B5F8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7839EC-1F8C-4367-9A8B-B538FF1FF4FB}">
      <dgm:prSet phldrT="[Text]"/>
      <dgm:spPr/>
      <dgm:t>
        <a:bodyPr/>
        <a:lstStyle/>
        <a:p>
          <a:r>
            <a:rPr lang="de-DE" dirty="0"/>
            <a:t>Konfliktmanagement</a:t>
          </a:r>
        </a:p>
      </dgm:t>
    </dgm:pt>
    <dgm:pt modelId="{656801FB-73FB-4A03-91CB-691559822366}" type="parTrans" cxnId="{0B6745F5-76CC-4371-BC00-9AAADD0F646B}">
      <dgm:prSet/>
      <dgm:spPr/>
      <dgm:t>
        <a:bodyPr/>
        <a:lstStyle/>
        <a:p>
          <a:endParaRPr lang="de-DE"/>
        </a:p>
      </dgm:t>
    </dgm:pt>
    <dgm:pt modelId="{58571D47-1383-4916-AC15-BA584426F97B}" type="sibTrans" cxnId="{0B6745F5-76CC-4371-BC00-9AAADD0F646B}">
      <dgm:prSet/>
      <dgm:spPr/>
      <dgm:t>
        <a:bodyPr/>
        <a:lstStyle/>
        <a:p>
          <a:endParaRPr lang="de-DE"/>
        </a:p>
      </dgm:t>
    </dgm:pt>
    <dgm:pt modelId="{4773751E-2B1F-4AD3-BAE2-52F97DC6DE47}">
      <dgm:prSet phldrT="[Text]"/>
      <dgm:spPr/>
      <dgm:t>
        <a:bodyPr/>
        <a:lstStyle/>
        <a:p>
          <a:r>
            <a:rPr lang="de-DE" dirty="0"/>
            <a:t>Konfliktprävention</a:t>
          </a:r>
        </a:p>
      </dgm:t>
    </dgm:pt>
    <dgm:pt modelId="{4615D6A2-D726-4029-8DC6-14EE4C473FC4}" type="parTrans" cxnId="{4C42FA7F-44B9-4C6E-BD51-EAF6216601C0}">
      <dgm:prSet/>
      <dgm:spPr/>
      <dgm:t>
        <a:bodyPr/>
        <a:lstStyle/>
        <a:p>
          <a:endParaRPr lang="de-DE"/>
        </a:p>
      </dgm:t>
    </dgm:pt>
    <dgm:pt modelId="{18373D25-03A3-4DD9-A5EA-1375DC4AFFBE}" type="sibTrans" cxnId="{4C42FA7F-44B9-4C6E-BD51-EAF6216601C0}">
      <dgm:prSet/>
      <dgm:spPr/>
      <dgm:t>
        <a:bodyPr/>
        <a:lstStyle/>
        <a:p>
          <a:endParaRPr lang="de-DE"/>
        </a:p>
      </dgm:t>
    </dgm:pt>
    <dgm:pt modelId="{B60D0B50-098A-4DBA-8573-1F025FC79E1C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>
              <a:solidFill>
                <a:schemeClr val="bg1">
                  <a:lumMod val="50000"/>
                </a:schemeClr>
              </a:solidFill>
            </a:rPr>
            <a:t>Konflikte auskurieren (Erholung + Wunden heilen)</a:t>
          </a:r>
        </a:p>
      </dgm:t>
    </dgm:pt>
    <dgm:pt modelId="{80AF4C8F-DCD6-47D8-A834-FB902CF3C4C5}" type="parTrans" cxnId="{303E626B-1DF1-45E4-A781-2C6F37E07716}">
      <dgm:prSet/>
      <dgm:spPr/>
      <dgm:t>
        <a:bodyPr/>
        <a:lstStyle/>
        <a:p>
          <a:endParaRPr lang="de-DE"/>
        </a:p>
      </dgm:t>
    </dgm:pt>
    <dgm:pt modelId="{8C891E7B-15BA-4ED5-8A8B-A5482C7EDB55}" type="sibTrans" cxnId="{303E626B-1DF1-45E4-A781-2C6F37E07716}">
      <dgm:prSet/>
      <dgm:spPr/>
      <dgm:t>
        <a:bodyPr/>
        <a:lstStyle/>
        <a:p>
          <a:endParaRPr lang="de-DE"/>
        </a:p>
      </dgm:t>
    </dgm:pt>
    <dgm:pt modelId="{7FCE51CC-C996-4B44-8C6E-D01D5AFD557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>
              <a:solidFill>
                <a:schemeClr val="bg1">
                  <a:lumMod val="50000"/>
                </a:schemeClr>
              </a:solidFill>
            </a:rPr>
            <a:t>Akuter Umgang mit heißen Konflikten</a:t>
          </a:r>
        </a:p>
      </dgm:t>
    </dgm:pt>
    <dgm:pt modelId="{C96DB048-91E9-4E6B-9749-69E4C911F717}" type="sibTrans" cxnId="{B27A3997-ED02-4FC1-A762-0E5E82DD2DB9}">
      <dgm:prSet/>
      <dgm:spPr/>
      <dgm:t>
        <a:bodyPr/>
        <a:lstStyle/>
        <a:p>
          <a:endParaRPr lang="de-DE"/>
        </a:p>
      </dgm:t>
    </dgm:pt>
    <dgm:pt modelId="{63BBA8A1-629F-45FF-9B3C-DE1FE7BC3AFD}" type="parTrans" cxnId="{B27A3997-ED02-4FC1-A762-0E5E82DD2DB9}">
      <dgm:prSet/>
      <dgm:spPr/>
      <dgm:t>
        <a:bodyPr/>
        <a:lstStyle/>
        <a:p>
          <a:endParaRPr lang="de-DE"/>
        </a:p>
      </dgm:t>
    </dgm:pt>
    <dgm:pt modelId="{6015FC6F-DA74-4BEA-97B0-C11BB48EBE35}" type="pres">
      <dgm:prSet presAssocID="{9E02F2DD-23C5-43F0-B0C0-5F0BA4B5F8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F62046-87DD-48AB-9B93-D4607F3D0DB2}" type="pres">
      <dgm:prSet presAssocID="{0C7839EC-1F8C-4367-9A8B-B538FF1FF4FB}" presName="hierRoot1" presStyleCnt="0">
        <dgm:presLayoutVars>
          <dgm:hierBranch val="init"/>
        </dgm:presLayoutVars>
      </dgm:prSet>
      <dgm:spPr/>
    </dgm:pt>
    <dgm:pt modelId="{8794CF33-8624-4442-B3D6-9D2BA5E3D370}" type="pres">
      <dgm:prSet presAssocID="{0C7839EC-1F8C-4367-9A8B-B538FF1FF4FB}" presName="rootComposite1" presStyleCnt="0"/>
      <dgm:spPr/>
    </dgm:pt>
    <dgm:pt modelId="{00A65276-26E3-4462-BC8D-20707AF7FBED}" type="pres">
      <dgm:prSet presAssocID="{0C7839EC-1F8C-4367-9A8B-B538FF1FF4FB}" presName="rootText1" presStyleLbl="node0" presStyleIdx="0" presStyleCnt="1">
        <dgm:presLayoutVars>
          <dgm:chPref val="3"/>
        </dgm:presLayoutVars>
      </dgm:prSet>
      <dgm:spPr/>
    </dgm:pt>
    <dgm:pt modelId="{CC907147-B09A-4E4E-98A2-C1DE0BB5B916}" type="pres">
      <dgm:prSet presAssocID="{0C7839EC-1F8C-4367-9A8B-B538FF1FF4FB}" presName="rootConnector1" presStyleLbl="node1" presStyleIdx="0" presStyleCnt="0"/>
      <dgm:spPr/>
    </dgm:pt>
    <dgm:pt modelId="{1F343659-6AD0-4D1C-9CB1-4422F6D8DF02}" type="pres">
      <dgm:prSet presAssocID="{0C7839EC-1F8C-4367-9A8B-B538FF1FF4FB}" presName="hierChild2" presStyleCnt="0"/>
      <dgm:spPr/>
    </dgm:pt>
    <dgm:pt modelId="{90715221-DC09-4ADE-A718-7031A74BEAD6}" type="pres">
      <dgm:prSet presAssocID="{4615D6A2-D726-4029-8DC6-14EE4C473FC4}" presName="Name37" presStyleLbl="parChTrans1D2" presStyleIdx="0" presStyleCnt="3"/>
      <dgm:spPr/>
    </dgm:pt>
    <dgm:pt modelId="{DBA4D1CD-D7B5-4906-B01F-1F9D8B069A8D}" type="pres">
      <dgm:prSet presAssocID="{4773751E-2B1F-4AD3-BAE2-52F97DC6DE47}" presName="hierRoot2" presStyleCnt="0">
        <dgm:presLayoutVars>
          <dgm:hierBranch val="init"/>
        </dgm:presLayoutVars>
      </dgm:prSet>
      <dgm:spPr/>
    </dgm:pt>
    <dgm:pt modelId="{5279B605-2C16-485D-8653-71E4263E1A9C}" type="pres">
      <dgm:prSet presAssocID="{4773751E-2B1F-4AD3-BAE2-52F97DC6DE47}" presName="rootComposite" presStyleCnt="0"/>
      <dgm:spPr/>
    </dgm:pt>
    <dgm:pt modelId="{DF3D3E2B-EC7D-4605-AACE-46B24C5E9562}" type="pres">
      <dgm:prSet presAssocID="{4773751E-2B1F-4AD3-BAE2-52F97DC6DE47}" presName="rootText" presStyleLbl="node2" presStyleIdx="0" presStyleCnt="3">
        <dgm:presLayoutVars>
          <dgm:chPref val="3"/>
        </dgm:presLayoutVars>
      </dgm:prSet>
      <dgm:spPr/>
    </dgm:pt>
    <dgm:pt modelId="{808C252C-4D67-4B19-82C0-C4E4B2B36EF3}" type="pres">
      <dgm:prSet presAssocID="{4773751E-2B1F-4AD3-BAE2-52F97DC6DE47}" presName="rootConnector" presStyleLbl="node2" presStyleIdx="0" presStyleCnt="3"/>
      <dgm:spPr/>
    </dgm:pt>
    <dgm:pt modelId="{001050FB-8787-4D50-89BC-98139C683B5D}" type="pres">
      <dgm:prSet presAssocID="{4773751E-2B1F-4AD3-BAE2-52F97DC6DE47}" presName="hierChild4" presStyleCnt="0"/>
      <dgm:spPr/>
    </dgm:pt>
    <dgm:pt modelId="{A06277CC-DF76-4372-A13A-6BF4D3FD289F}" type="pres">
      <dgm:prSet presAssocID="{4773751E-2B1F-4AD3-BAE2-52F97DC6DE47}" presName="hierChild5" presStyleCnt="0"/>
      <dgm:spPr/>
    </dgm:pt>
    <dgm:pt modelId="{5F39CCB1-56F0-4815-B2C3-DFBBE646B229}" type="pres">
      <dgm:prSet presAssocID="{63BBA8A1-629F-45FF-9B3C-DE1FE7BC3AFD}" presName="Name37" presStyleLbl="parChTrans1D2" presStyleIdx="1" presStyleCnt="3"/>
      <dgm:spPr/>
    </dgm:pt>
    <dgm:pt modelId="{C5FC2BF1-597A-4CA2-B102-C10B8EA92C8F}" type="pres">
      <dgm:prSet presAssocID="{7FCE51CC-C996-4B44-8C6E-D01D5AFD5573}" presName="hierRoot2" presStyleCnt="0">
        <dgm:presLayoutVars>
          <dgm:hierBranch val="init"/>
        </dgm:presLayoutVars>
      </dgm:prSet>
      <dgm:spPr/>
    </dgm:pt>
    <dgm:pt modelId="{E40D9E86-C94E-4772-A48F-396420A65689}" type="pres">
      <dgm:prSet presAssocID="{7FCE51CC-C996-4B44-8C6E-D01D5AFD5573}" presName="rootComposite" presStyleCnt="0"/>
      <dgm:spPr/>
    </dgm:pt>
    <dgm:pt modelId="{A3D40012-3393-4C17-B2B9-DE4CD3DBA2AE}" type="pres">
      <dgm:prSet presAssocID="{7FCE51CC-C996-4B44-8C6E-D01D5AFD5573}" presName="rootText" presStyleLbl="node2" presStyleIdx="1" presStyleCnt="3">
        <dgm:presLayoutVars>
          <dgm:chPref val="3"/>
        </dgm:presLayoutVars>
      </dgm:prSet>
      <dgm:spPr/>
    </dgm:pt>
    <dgm:pt modelId="{06AACDC5-F8E2-4E0A-A319-7F18512FB128}" type="pres">
      <dgm:prSet presAssocID="{7FCE51CC-C996-4B44-8C6E-D01D5AFD5573}" presName="rootConnector" presStyleLbl="node2" presStyleIdx="1" presStyleCnt="3"/>
      <dgm:spPr/>
    </dgm:pt>
    <dgm:pt modelId="{9BA03A73-E550-4D12-BB13-0C830C0B5A97}" type="pres">
      <dgm:prSet presAssocID="{7FCE51CC-C996-4B44-8C6E-D01D5AFD5573}" presName="hierChild4" presStyleCnt="0"/>
      <dgm:spPr/>
    </dgm:pt>
    <dgm:pt modelId="{7F9F9718-01B7-4EEF-8135-E4A76E874FE0}" type="pres">
      <dgm:prSet presAssocID="{7FCE51CC-C996-4B44-8C6E-D01D5AFD5573}" presName="hierChild5" presStyleCnt="0"/>
      <dgm:spPr/>
    </dgm:pt>
    <dgm:pt modelId="{5EFAE484-7B75-4577-B55D-3747BCB3DD48}" type="pres">
      <dgm:prSet presAssocID="{80AF4C8F-DCD6-47D8-A834-FB902CF3C4C5}" presName="Name37" presStyleLbl="parChTrans1D2" presStyleIdx="2" presStyleCnt="3"/>
      <dgm:spPr/>
    </dgm:pt>
    <dgm:pt modelId="{EA3734AB-678D-4DD4-AFCE-4EC9F16F9442}" type="pres">
      <dgm:prSet presAssocID="{B60D0B50-098A-4DBA-8573-1F025FC79E1C}" presName="hierRoot2" presStyleCnt="0">
        <dgm:presLayoutVars>
          <dgm:hierBranch val="init"/>
        </dgm:presLayoutVars>
      </dgm:prSet>
      <dgm:spPr/>
    </dgm:pt>
    <dgm:pt modelId="{FE33C822-0E53-4494-80E1-55D10B1947BC}" type="pres">
      <dgm:prSet presAssocID="{B60D0B50-098A-4DBA-8573-1F025FC79E1C}" presName="rootComposite" presStyleCnt="0"/>
      <dgm:spPr/>
    </dgm:pt>
    <dgm:pt modelId="{E16B6C67-CE4C-4D8D-871F-8562DE18E37A}" type="pres">
      <dgm:prSet presAssocID="{B60D0B50-098A-4DBA-8573-1F025FC79E1C}" presName="rootText" presStyleLbl="node2" presStyleIdx="2" presStyleCnt="3">
        <dgm:presLayoutVars>
          <dgm:chPref val="3"/>
        </dgm:presLayoutVars>
      </dgm:prSet>
      <dgm:spPr/>
    </dgm:pt>
    <dgm:pt modelId="{DC809731-9F55-4CAD-98A6-0E12B850F7EC}" type="pres">
      <dgm:prSet presAssocID="{B60D0B50-098A-4DBA-8573-1F025FC79E1C}" presName="rootConnector" presStyleLbl="node2" presStyleIdx="2" presStyleCnt="3"/>
      <dgm:spPr/>
    </dgm:pt>
    <dgm:pt modelId="{70A90D1B-0841-4F39-B986-FA1932562C3E}" type="pres">
      <dgm:prSet presAssocID="{B60D0B50-098A-4DBA-8573-1F025FC79E1C}" presName="hierChild4" presStyleCnt="0"/>
      <dgm:spPr/>
    </dgm:pt>
    <dgm:pt modelId="{50027A60-61E3-4041-B243-716A8A3950D6}" type="pres">
      <dgm:prSet presAssocID="{B60D0B50-098A-4DBA-8573-1F025FC79E1C}" presName="hierChild5" presStyleCnt="0"/>
      <dgm:spPr/>
    </dgm:pt>
    <dgm:pt modelId="{CAFB5C00-0BB2-47AB-8C63-F45482456EBF}" type="pres">
      <dgm:prSet presAssocID="{0C7839EC-1F8C-4367-9A8B-B538FF1FF4FB}" presName="hierChild3" presStyleCnt="0"/>
      <dgm:spPr/>
    </dgm:pt>
  </dgm:ptLst>
  <dgm:cxnLst>
    <dgm:cxn modelId="{478EC617-FC6E-4EA0-9047-061617B1E9B4}" type="presOf" srcId="{9E02F2DD-23C5-43F0-B0C0-5F0BA4B5F8EB}" destId="{6015FC6F-DA74-4BEA-97B0-C11BB48EBE35}" srcOrd="0" destOrd="0" presId="urn:microsoft.com/office/officeart/2005/8/layout/orgChart1"/>
    <dgm:cxn modelId="{FCDF6D32-2FD3-4CD4-8A86-BB77B5F070D0}" type="presOf" srcId="{B60D0B50-098A-4DBA-8573-1F025FC79E1C}" destId="{E16B6C67-CE4C-4D8D-871F-8562DE18E37A}" srcOrd="0" destOrd="0" presId="urn:microsoft.com/office/officeart/2005/8/layout/orgChart1"/>
    <dgm:cxn modelId="{07BBF133-7D60-47B5-BA3A-DE5598CDC53A}" type="presOf" srcId="{B60D0B50-098A-4DBA-8573-1F025FC79E1C}" destId="{DC809731-9F55-4CAD-98A6-0E12B850F7EC}" srcOrd="1" destOrd="0" presId="urn:microsoft.com/office/officeart/2005/8/layout/orgChart1"/>
    <dgm:cxn modelId="{EE97ED3A-1892-4983-9EE7-EC4AC3458942}" type="presOf" srcId="{80AF4C8F-DCD6-47D8-A834-FB902CF3C4C5}" destId="{5EFAE484-7B75-4577-B55D-3747BCB3DD48}" srcOrd="0" destOrd="0" presId="urn:microsoft.com/office/officeart/2005/8/layout/orgChart1"/>
    <dgm:cxn modelId="{66F3E13B-9C69-457B-BC43-EAC8FF4308F0}" type="presOf" srcId="{0C7839EC-1F8C-4367-9A8B-B538FF1FF4FB}" destId="{CC907147-B09A-4E4E-98A2-C1DE0BB5B916}" srcOrd="1" destOrd="0" presId="urn:microsoft.com/office/officeart/2005/8/layout/orgChart1"/>
    <dgm:cxn modelId="{303E626B-1DF1-45E4-A781-2C6F37E07716}" srcId="{0C7839EC-1F8C-4367-9A8B-B538FF1FF4FB}" destId="{B60D0B50-098A-4DBA-8573-1F025FC79E1C}" srcOrd="2" destOrd="0" parTransId="{80AF4C8F-DCD6-47D8-A834-FB902CF3C4C5}" sibTransId="{8C891E7B-15BA-4ED5-8A8B-A5482C7EDB55}"/>
    <dgm:cxn modelId="{343C136F-7FFD-4865-8176-2DB989DF0AEE}" type="presOf" srcId="{7FCE51CC-C996-4B44-8C6E-D01D5AFD5573}" destId="{06AACDC5-F8E2-4E0A-A319-7F18512FB128}" srcOrd="1" destOrd="0" presId="urn:microsoft.com/office/officeart/2005/8/layout/orgChart1"/>
    <dgm:cxn modelId="{C65FF471-DB71-47BA-87B3-701A466286D5}" type="presOf" srcId="{4773751E-2B1F-4AD3-BAE2-52F97DC6DE47}" destId="{DF3D3E2B-EC7D-4605-AACE-46B24C5E9562}" srcOrd="0" destOrd="0" presId="urn:microsoft.com/office/officeart/2005/8/layout/orgChart1"/>
    <dgm:cxn modelId="{4C42FA7F-44B9-4C6E-BD51-EAF6216601C0}" srcId="{0C7839EC-1F8C-4367-9A8B-B538FF1FF4FB}" destId="{4773751E-2B1F-4AD3-BAE2-52F97DC6DE47}" srcOrd="0" destOrd="0" parTransId="{4615D6A2-D726-4029-8DC6-14EE4C473FC4}" sibTransId="{18373D25-03A3-4DD9-A5EA-1375DC4AFFBE}"/>
    <dgm:cxn modelId="{B27A3997-ED02-4FC1-A762-0E5E82DD2DB9}" srcId="{0C7839EC-1F8C-4367-9A8B-B538FF1FF4FB}" destId="{7FCE51CC-C996-4B44-8C6E-D01D5AFD5573}" srcOrd="1" destOrd="0" parTransId="{63BBA8A1-629F-45FF-9B3C-DE1FE7BC3AFD}" sibTransId="{C96DB048-91E9-4E6B-9749-69E4C911F717}"/>
    <dgm:cxn modelId="{B73160A0-6984-47B5-BFF0-0D27E4FD66F6}" type="presOf" srcId="{7FCE51CC-C996-4B44-8C6E-D01D5AFD5573}" destId="{A3D40012-3393-4C17-B2B9-DE4CD3DBA2AE}" srcOrd="0" destOrd="0" presId="urn:microsoft.com/office/officeart/2005/8/layout/orgChart1"/>
    <dgm:cxn modelId="{AF143AB3-B378-4240-9B2B-7BC9153CBEE5}" type="presOf" srcId="{0C7839EC-1F8C-4367-9A8B-B538FF1FF4FB}" destId="{00A65276-26E3-4462-BC8D-20707AF7FBED}" srcOrd="0" destOrd="0" presId="urn:microsoft.com/office/officeart/2005/8/layout/orgChart1"/>
    <dgm:cxn modelId="{1D7BFECD-D639-48A1-B83B-E4E39E869B89}" type="presOf" srcId="{63BBA8A1-629F-45FF-9B3C-DE1FE7BC3AFD}" destId="{5F39CCB1-56F0-4815-B2C3-DFBBE646B229}" srcOrd="0" destOrd="0" presId="urn:microsoft.com/office/officeart/2005/8/layout/orgChart1"/>
    <dgm:cxn modelId="{BFE6DDF2-D293-4891-AC96-0EB12446CB7C}" type="presOf" srcId="{4773751E-2B1F-4AD3-BAE2-52F97DC6DE47}" destId="{808C252C-4D67-4B19-82C0-C4E4B2B36EF3}" srcOrd="1" destOrd="0" presId="urn:microsoft.com/office/officeart/2005/8/layout/orgChart1"/>
    <dgm:cxn modelId="{0B6745F5-76CC-4371-BC00-9AAADD0F646B}" srcId="{9E02F2DD-23C5-43F0-B0C0-5F0BA4B5F8EB}" destId="{0C7839EC-1F8C-4367-9A8B-B538FF1FF4FB}" srcOrd="0" destOrd="0" parTransId="{656801FB-73FB-4A03-91CB-691559822366}" sibTransId="{58571D47-1383-4916-AC15-BA584426F97B}"/>
    <dgm:cxn modelId="{727B26F8-87DA-4C9F-B478-150405176D3B}" type="presOf" srcId="{4615D6A2-D726-4029-8DC6-14EE4C473FC4}" destId="{90715221-DC09-4ADE-A718-7031A74BEAD6}" srcOrd="0" destOrd="0" presId="urn:microsoft.com/office/officeart/2005/8/layout/orgChart1"/>
    <dgm:cxn modelId="{D2723D60-70B0-42CF-9D11-7C590FE9C672}" type="presParOf" srcId="{6015FC6F-DA74-4BEA-97B0-C11BB48EBE35}" destId="{9FF62046-87DD-48AB-9B93-D4607F3D0DB2}" srcOrd="0" destOrd="0" presId="urn:microsoft.com/office/officeart/2005/8/layout/orgChart1"/>
    <dgm:cxn modelId="{6E4E223A-0F5A-429D-A89E-A00A2649FA57}" type="presParOf" srcId="{9FF62046-87DD-48AB-9B93-D4607F3D0DB2}" destId="{8794CF33-8624-4442-B3D6-9D2BA5E3D370}" srcOrd="0" destOrd="0" presId="urn:microsoft.com/office/officeart/2005/8/layout/orgChart1"/>
    <dgm:cxn modelId="{1AF5CAD0-412C-4CEC-BEE7-832ABDE0ADC1}" type="presParOf" srcId="{8794CF33-8624-4442-B3D6-9D2BA5E3D370}" destId="{00A65276-26E3-4462-BC8D-20707AF7FBED}" srcOrd="0" destOrd="0" presId="urn:microsoft.com/office/officeart/2005/8/layout/orgChart1"/>
    <dgm:cxn modelId="{DB07BEB1-B02D-4A6B-B4E5-516C75F5DBB0}" type="presParOf" srcId="{8794CF33-8624-4442-B3D6-9D2BA5E3D370}" destId="{CC907147-B09A-4E4E-98A2-C1DE0BB5B916}" srcOrd="1" destOrd="0" presId="urn:microsoft.com/office/officeart/2005/8/layout/orgChart1"/>
    <dgm:cxn modelId="{8B1B253B-9014-4C47-AA95-DFBC1BB21824}" type="presParOf" srcId="{9FF62046-87DD-48AB-9B93-D4607F3D0DB2}" destId="{1F343659-6AD0-4D1C-9CB1-4422F6D8DF02}" srcOrd="1" destOrd="0" presId="urn:microsoft.com/office/officeart/2005/8/layout/orgChart1"/>
    <dgm:cxn modelId="{4EA34D60-11EF-4A08-AE12-1B264AF5930E}" type="presParOf" srcId="{1F343659-6AD0-4D1C-9CB1-4422F6D8DF02}" destId="{90715221-DC09-4ADE-A718-7031A74BEAD6}" srcOrd="0" destOrd="0" presId="urn:microsoft.com/office/officeart/2005/8/layout/orgChart1"/>
    <dgm:cxn modelId="{4C924931-0677-4E6E-80AF-D6883696582A}" type="presParOf" srcId="{1F343659-6AD0-4D1C-9CB1-4422F6D8DF02}" destId="{DBA4D1CD-D7B5-4906-B01F-1F9D8B069A8D}" srcOrd="1" destOrd="0" presId="urn:microsoft.com/office/officeart/2005/8/layout/orgChart1"/>
    <dgm:cxn modelId="{26672AFC-252C-4A76-8DCD-EF7A60156F9D}" type="presParOf" srcId="{DBA4D1CD-D7B5-4906-B01F-1F9D8B069A8D}" destId="{5279B605-2C16-485D-8653-71E4263E1A9C}" srcOrd="0" destOrd="0" presId="urn:microsoft.com/office/officeart/2005/8/layout/orgChart1"/>
    <dgm:cxn modelId="{DDB9AED1-FB1A-4484-9623-A00AECB54CA9}" type="presParOf" srcId="{5279B605-2C16-485D-8653-71E4263E1A9C}" destId="{DF3D3E2B-EC7D-4605-AACE-46B24C5E9562}" srcOrd="0" destOrd="0" presId="urn:microsoft.com/office/officeart/2005/8/layout/orgChart1"/>
    <dgm:cxn modelId="{98BE4D63-6B9B-4D51-A118-49FDE8A99A9B}" type="presParOf" srcId="{5279B605-2C16-485D-8653-71E4263E1A9C}" destId="{808C252C-4D67-4B19-82C0-C4E4B2B36EF3}" srcOrd="1" destOrd="0" presId="urn:microsoft.com/office/officeart/2005/8/layout/orgChart1"/>
    <dgm:cxn modelId="{026DC8BC-014C-435C-AD4F-6C5258BDA643}" type="presParOf" srcId="{DBA4D1CD-D7B5-4906-B01F-1F9D8B069A8D}" destId="{001050FB-8787-4D50-89BC-98139C683B5D}" srcOrd="1" destOrd="0" presId="urn:microsoft.com/office/officeart/2005/8/layout/orgChart1"/>
    <dgm:cxn modelId="{573AEB34-F575-405F-8086-45409EB30486}" type="presParOf" srcId="{DBA4D1CD-D7B5-4906-B01F-1F9D8B069A8D}" destId="{A06277CC-DF76-4372-A13A-6BF4D3FD289F}" srcOrd="2" destOrd="0" presId="urn:microsoft.com/office/officeart/2005/8/layout/orgChart1"/>
    <dgm:cxn modelId="{E7C19A73-563B-46F8-8F92-D862D6A8756C}" type="presParOf" srcId="{1F343659-6AD0-4D1C-9CB1-4422F6D8DF02}" destId="{5F39CCB1-56F0-4815-B2C3-DFBBE646B229}" srcOrd="2" destOrd="0" presId="urn:microsoft.com/office/officeart/2005/8/layout/orgChart1"/>
    <dgm:cxn modelId="{261E9F3A-9E9E-476D-8464-3406AC5FD6AF}" type="presParOf" srcId="{1F343659-6AD0-4D1C-9CB1-4422F6D8DF02}" destId="{C5FC2BF1-597A-4CA2-B102-C10B8EA92C8F}" srcOrd="3" destOrd="0" presId="urn:microsoft.com/office/officeart/2005/8/layout/orgChart1"/>
    <dgm:cxn modelId="{6B9EAE6E-8270-4022-B4C3-23001A101B85}" type="presParOf" srcId="{C5FC2BF1-597A-4CA2-B102-C10B8EA92C8F}" destId="{E40D9E86-C94E-4772-A48F-396420A65689}" srcOrd="0" destOrd="0" presId="urn:microsoft.com/office/officeart/2005/8/layout/orgChart1"/>
    <dgm:cxn modelId="{F9B355A0-D630-4469-90FD-709D23BF0951}" type="presParOf" srcId="{E40D9E86-C94E-4772-A48F-396420A65689}" destId="{A3D40012-3393-4C17-B2B9-DE4CD3DBA2AE}" srcOrd="0" destOrd="0" presId="urn:microsoft.com/office/officeart/2005/8/layout/orgChart1"/>
    <dgm:cxn modelId="{F2A71FAD-3337-4698-951B-13C2D31199B8}" type="presParOf" srcId="{E40D9E86-C94E-4772-A48F-396420A65689}" destId="{06AACDC5-F8E2-4E0A-A319-7F18512FB128}" srcOrd="1" destOrd="0" presId="urn:microsoft.com/office/officeart/2005/8/layout/orgChart1"/>
    <dgm:cxn modelId="{1D56EF01-8F05-4FE7-95DF-BF958806F975}" type="presParOf" srcId="{C5FC2BF1-597A-4CA2-B102-C10B8EA92C8F}" destId="{9BA03A73-E550-4D12-BB13-0C830C0B5A97}" srcOrd="1" destOrd="0" presId="urn:microsoft.com/office/officeart/2005/8/layout/orgChart1"/>
    <dgm:cxn modelId="{BA4ED067-58E2-468D-B00B-B43815009951}" type="presParOf" srcId="{C5FC2BF1-597A-4CA2-B102-C10B8EA92C8F}" destId="{7F9F9718-01B7-4EEF-8135-E4A76E874FE0}" srcOrd="2" destOrd="0" presId="urn:microsoft.com/office/officeart/2005/8/layout/orgChart1"/>
    <dgm:cxn modelId="{83C4283C-7105-4BF4-9220-63D0555F550F}" type="presParOf" srcId="{1F343659-6AD0-4D1C-9CB1-4422F6D8DF02}" destId="{5EFAE484-7B75-4577-B55D-3747BCB3DD48}" srcOrd="4" destOrd="0" presId="urn:microsoft.com/office/officeart/2005/8/layout/orgChart1"/>
    <dgm:cxn modelId="{FC1CF370-944A-4F58-B3CA-7B0B6234DA88}" type="presParOf" srcId="{1F343659-6AD0-4D1C-9CB1-4422F6D8DF02}" destId="{EA3734AB-678D-4DD4-AFCE-4EC9F16F9442}" srcOrd="5" destOrd="0" presId="urn:microsoft.com/office/officeart/2005/8/layout/orgChart1"/>
    <dgm:cxn modelId="{841C7B1C-0F4F-4575-8731-91C084C66B53}" type="presParOf" srcId="{EA3734AB-678D-4DD4-AFCE-4EC9F16F9442}" destId="{FE33C822-0E53-4494-80E1-55D10B1947BC}" srcOrd="0" destOrd="0" presId="urn:microsoft.com/office/officeart/2005/8/layout/orgChart1"/>
    <dgm:cxn modelId="{4E5406B6-DF12-419C-862F-0958CFBB3245}" type="presParOf" srcId="{FE33C822-0E53-4494-80E1-55D10B1947BC}" destId="{E16B6C67-CE4C-4D8D-871F-8562DE18E37A}" srcOrd="0" destOrd="0" presId="urn:microsoft.com/office/officeart/2005/8/layout/orgChart1"/>
    <dgm:cxn modelId="{AD57010F-76FE-4664-8D9F-675FC7B5A1E6}" type="presParOf" srcId="{FE33C822-0E53-4494-80E1-55D10B1947BC}" destId="{DC809731-9F55-4CAD-98A6-0E12B850F7EC}" srcOrd="1" destOrd="0" presId="urn:microsoft.com/office/officeart/2005/8/layout/orgChart1"/>
    <dgm:cxn modelId="{4D2B53E5-EF58-47FA-9312-CD4D2B233ECF}" type="presParOf" srcId="{EA3734AB-678D-4DD4-AFCE-4EC9F16F9442}" destId="{70A90D1B-0841-4F39-B986-FA1932562C3E}" srcOrd="1" destOrd="0" presId="urn:microsoft.com/office/officeart/2005/8/layout/orgChart1"/>
    <dgm:cxn modelId="{9EED06A0-5A7F-4497-8B82-7CD696762F2D}" type="presParOf" srcId="{EA3734AB-678D-4DD4-AFCE-4EC9F16F9442}" destId="{50027A60-61E3-4041-B243-716A8A3950D6}" srcOrd="2" destOrd="0" presId="urn:microsoft.com/office/officeart/2005/8/layout/orgChart1"/>
    <dgm:cxn modelId="{844E004D-483B-4E75-9DF3-07A08BACD4CA}" type="presParOf" srcId="{9FF62046-87DD-48AB-9B93-D4607F3D0DB2}" destId="{CAFB5C00-0BB2-47AB-8C63-F45482456E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CECBD-1540-4985-A2B5-BDFF3280314C}">
      <dsp:nvSpPr>
        <dsp:cNvPr id="0" name=""/>
        <dsp:cNvSpPr/>
      </dsp:nvSpPr>
      <dsp:spPr>
        <a:xfrm>
          <a:off x="3646264" y="93638"/>
          <a:ext cx="2184185" cy="150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Verzerrte Wahrnehmung</a:t>
          </a:r>
        </a:p>
      </dsp:txBody>
      <dsp:txXfrm>
        <a:off x="3646264" y="93638"/>
        <a:ext cx="2184185" cy="1500415"/>
      </dsp:txXfrm>
    </dsp:sp>
    <dsp:sp modelId="{FC83B689-EA29-4A6C-AB57-2F533E6BBC9C}">
      <dsp:nvSpPr>
        <dsp:cNvPr id="0" name=""/>
        <dsp:cNvSpPr/>
      </dsp:nvSpPr>
      <dsp:spPr>
        <a:xfrm>
          <a:off x="1347234" y="-559"/>
          <a:ext cx="4235528" cy="4235528"/>
        </a:xfrm>
        <a:prstGeom prst="circularArrow">
          <a:avLst>
            <a:gd name="adj1" fmla="val 6908"/>
            <a:gd name="adj2" fmla="val 465806"/>
            <a:gd name="adj3" fmla="val 547504"/>
            <a:gd name="adj4" fmla="val 2058669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20051-1043-4C5E-B043-1B0648AEC293}">
      <dsp:nvSpPr>
        <dsp:cNvPr id="0" name=""/>
        <dsp:cNvSpPr/>
      </dsp:nvSpPr>
      <dsp:spPr>
        <a:xfrm>
          <a:off x="3988149" y="2640355"/>
          <a:ext cx="1500415" cy="150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Soziale Ansteckung</a:t>
          </a:r>
        </a:p>
      </dsp:txBody>
      <dsp:txXfrm>
        <a:off x="3988149" y="2640355"/>
        <a:ext cx="1500415" cy="1500415"/>
      </dsp:txXfrm>
    </dsp:sp>
    <dsp:sp modelId="{95DACEFE-7067-4822-B5CE-8EC78A45ECFE}">
      <dsp:nvSpPr>
        <dsp:cNvPr id="0" name=""/>
        <dsp:cNvSpPr/>
      </dsp:nvSpPr>
      <dsp:spPr>
        <a:xfrm>
          <a:off x="1347234" y="-559"/>
          <a:ext cx="4235528" cy="4235528"/>
        </a:xfrm>
        <a:prstGeom prst="circularArrow">
          <a:avLst>
            <a:gd name="adj1" fmla="val 6908"/>
            <a:gd name="adj2" fmla="val 465806"/>
            <a:gd name="adj3" fmla="val 5947504"/>
            <a:gd name="adj4" fmla="val 438669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4D766-88CA-4839-9B01-71567E6B6B7B}">
      <dsp:nvSpPr>
        <dsp:cNvPr id="0" name=""/>
        <dsp:cNvSpPr/>
      </dsp:nvSpPr>
      <dsp:spPr>
        <a:xfrm>
          <a:off x="1441431" y="2640355"/>
          <a:ext cx="1500415" cy="150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Verlust von Empathie</a:t>
          </a:r>
        </a:p>
      </dsp:txBody>
      <dsp:txXfrm>
        <a:off x="1441431" y="2640355"/>
        <a:ext cx="1500415" cy="1500415"/>
      </dsp:txXfrm>
    </dsp:sp>
    <dsp:sp modelId="{03D651AF-0692-4CC4-A716-66B1ADB9C521}">
      <dsp:nvSpPr>
        <dsp:cNvPr id="0" name=""/>
        <dsp:cNvSpPr/>
      </dsp:nvSpPr>
      <dsp:spPr>
        <a:xfrm>
          <a:off x="1347234" y="-559"/>
          <a:ext cx="4235528" cy="4235528"/>
        </a:xfrm>
        <a:prstGeom prst="circularArrow">
          <a:avLst>
            <a:gd name="adj1" fmla="val 6908"/>
            <a:gd name="adj2" fmla="val 465806"/>
            <a:gd name="adj3" fmla="val 11347504"/>
            <a:gd name="adj4" fmla="val 978669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2C77A-A1DC-4A79-8771-C3F267A7A4A2}">
      <dsp:nvSpPr>
        <dsp:cNvPr id="0" name=""/>
        <dsp:cNvSpPr/>
      </dsp:nvSpPr>
      <dsp:spPr>
        <a:xfrm>
          <a:off x="1441431" y="93638"/>
          <a:ext cx="1500415" cy="150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Irritation</a:t>
          </a:r>
          <a:b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441431" y="93638"/>
        <a:ext cx="1500415" cy="1500415"/>
      </dsp:txXfrm>
    </dsp:sp>
    <dsp:sp modelId="{5AB4CDFD-A8D4-45F7-851E-F0B5209E4B27}">
      <dsp:nvSpPr>
        <dsp:cNvPr id="0" name=""/>
        <dsp:cNvSpPr/>
      </dsp:nvSpPr>
      <dsp:spPr>
        <a:xfrm>
          <a:off x="1347234" y="-559"/>
          <a:ext cx="4235528" cy="4235528"/>
        </a:xfrm>
        <a:prstGeom prst="circularArrow">
          <a:avLst>
            <a:gd name="adj1" fmla="val 6908"/>
            <a:gd name="adj2" fmla="val 465806"/>
            <a:gd name="adj3" fmla="val 16080820"/>
            <a:gd name="adj4" fmla="val 1518669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E484-7B75-4577-B55D-3747BCB3DD48}">
      <dsp:nvSpPr>
        <dsp:cNvPr id="0" name=""/>
        <dsp:cNvSpPr/>
      </dsp:nvSpPr>
      <dsp:spPr>
        <a:xfrm>
          <a:off x="4704556" y="1652675"/>
          <a:ext cx="3328508" cy="57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37"/>
              </a:lnTo>
              <a:lnTo>
                <a:pt x="3328508" y="288837"/>
              </a:lnTo>
              <a:lnTo>
                <a:pt x="3328508" y="57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9CCB1-56F0-4815-B2C3-DFBBE646B229}">
      <dsp:nvSpPr>
        <dsp:cNvPr id="0" name=""/>
        <dsp:cNvSpPr/>
      </dsp:nvSpPr>
      <dsp:spPr>
        <a:xfrm>
          <a:off x="4658836" y="1652675"/>
          <a:ext cx="91440" cy="577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5221-DC09-4ADE-A718-7031A74BEAD6}">
      <dsp:nvSpPr>
        <dsp:cNvPr id="0" name=""/>
        <dsp:cNvSpPr/>
      </dsp:nvSpPr>
      <dsp:spPr>
        <a:xfrm>
          <a:off x="1376048" y="1652675"/>
          <a:ext cx="3328508" cy="577674"/>
        </a:xfrm>
        <a:custGeom>
          <a:avLst/>
          <a:gdLst/>
          <a:ahLst/>
          <a:cxnLst/>
          <a:rect l="0" t="0" r="0" b="0"/>
          <a:pathLst>
            <a:path>
              <a:moveTo>
                <a:pt x="3328508" y="0"/>
              </a:moveTo>
              <a:lnTo>
                <a:pt x="3328508" y="288837"/>
              </a:lnTo>
              <a:lnTo>
                <a:pt x="0" y="288837"/>
              </a:lnTo>
              <a:lnTo>
                <a:pt x="0" y="57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65276-26E3-4462-BC8D-20707AF7FBED}">
      <dsp:nvSpPr>
        <dsp:cNvPr id="0" name=""/>
        <dsp:cNvSpPr/>
      </dsp:nvSpPr>
      <dsp:spPr>
        <a:xfrm>
          <a:off x="3329139" y="277258"/>
          <a:ext cx="2750833" cy="137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Konfliktmanagement</a:t>
          </a:r>
        </a:p>
      </dsp:txBody>
      <dsp:txXfrm>
        <a:off x="3329139" y="277258"/>
        <a:ext cx="2750833" cy="1375416"/>
      </dsp:txXfrm>
    </dsp:sp>
    <dsp:sp modelId="{DF3D3E2B-EC7D-4605-AACE-46B24C5E9562}">
      <dsp:nvSpPr>
        <dsp:cNvPr id="0" name=""/>
        <dsp:cNvSpPr/>
      </dsp:nvSpPr>
      <dsp:spPr>
        <a:xfrm>
          <a:off x="631" y="2230349"/>
          <a:ext cx="2750833" cy="137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Konfliktprävention</a:t>
          </a:r>
        </a:p>
      </dsp:txBody>
      <dsp:txXfrm>
        <a:off x="631" y="2230349"/>
        <a:ext cx="2750833" cy="1375416"/>
      </dsp:txXfrm>
    </dsp:sp>
    <dsp:sp modelId="{A3D40012-3393-4C17-B2B9-DE4CD3DBA2AE}">
      <dsp:nvSpPr>
        <dsp:cNvPr id="0" name=""/>
        <dsp:cNvSpPr/>
      </dsp:nvSpPr>
      <dsp:spPr>
        <a:xfrm>
          <a:off x="3329139" y="2230349"/>
          <a:ext cx="2750833" cy="137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Akuter Umgang mit heißen Konflikten</a:t>
          </a:r>
        </a:p>
      </dsp:txBody>
      <dsp:txXfrm>
        <a:off x="3329139" y="2230349"/>
        <a:ext cx="2750833" cy="1375416"/>
      </dsp:txXfrm>
    </dsp:sp>
    <dsp:sp modelId="{E16B6C67-CE4C-4D8D-871F-8562DE18E37A}">
      <dsp:nvSpPr>
        <dsp:cNvPr id="0" name=""/>
        <dsp:cNvSpPr/>
      </dsp:nvSpPr>
      <dsp:spPr>
        <a:xfrm>
          <a:off x="6657648" y="2230349"/>
          <a:ext cx="2750833" cy="137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Konflikte auskurieren (Erholung + Wunden heilen)</a:t>
          </a:r>
        </a:p>
      </dsp:txBody>
      <dsp:txXfrm>
        <a:off x="6657648" y="2230349"/>
        <a:ext cx="2750833" cy="1375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E392-A460-4752-AB8E-388593C82D1B}">
      <dsp:nvSpPr>
        <dsp:cNvPr id="0" name=""/>
        <dsp:cNvSpPr/>
      </dsp:nvSpPr>
      <dsp:spPr>
        <a:xfrm>
          <a:off x="5715559" y="1786541"/>
          <a:ext cx="221387" cy="172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822"/>
              </a:lnTo>
              <a:lnTo>
                <a:pt x="221387" y="1726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E3A4C-E1BC-4439-AE85-F0D6F3E2E96D}">
      <dsp:nvSpPr>
        <dsp:cNvPr id="0" name=""/>
        <dsp:cNvSpPr/>
      </dsp:nvSpPr>
      <dsp:spPr>
        <a:xfrm>
          <a:off x="5715559" y="1786541"/>
          <a:ext cx="221387" cy="67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921"/>
              </a:lnTo>
              <a:lnTo>
                <a:pt x="221387" y="678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AE484-7B75-4577-B55D-3747BCB3DD48}">
      <dsp:nvSpPr>
        <dsp:cNvPr id="0" name=""/>
        <dsp:cNvSpPr/>
      </dsp:nvSpPr>
      <dsp:spPr>
        <a:xfrm>
          <a:off x="4520066" y="738640"/>
          <a:ext cx="1785859" cy="30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1"/>
              </a:lnTo>
              <a:lnTo>
                <a:pt x="1785859" y="154971"/>
              </a:lnTo>
              <a:lnTo>
                <a:pt x="1785859" y="309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9AB78-552C-4D27-BCEC-945ABB43A586}">
      <dsp:nvSpPr>
        <dsp:cNvPr id="0" name=""/>
        <dsp:cNvSpPr/>
      </dsp:nvSpPr>
      <dsp:spPr>
        <a:xfrm>
          <a:off x="3929700" y="1786541"/>
          <a:ext cx="221387" cy="172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822"/>
              </a:lnTo>
              <a:lnTo>
                <a:pt x="221387" y="1726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AC6D0-A1B5-4A97-A1C0-AC54F3200CC0}">
      <dsp:nvSpPr>
        <dsp:cNvPr id="0" name=""/>
        <dsp:cNvSpPr/>
      </dsp:nvSpPr>
      <dsp:spPr>
        <a:xfrm>
          <a:off x="3929700" y="1786541"/>
          <a:ext cx="221387" cy="67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921"/>
              </a:lnTo>
              <a:lnTo>
                <a:pt x="221387" y="678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9CCB1-56F0-4815-B2C3-DFBBE646B229}">
      <dsp:nvSpPr>
        <dsp:cNvPr id="0" name=""/>
        <dsp:cNvSpPr/>
      </dsp:nvSpPr>
      <dsp:spPr>
        <a:xfrm>
          <a:off x="4474346" y="738640"/>
          <a:ext cx="91440" cy="309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B908E-D4FD-4A7B-9C61-8BC438107B4B}">
      <dsp:nvSpPr>
        <dsp:cNvPr id="0" name=""/>
        <dsp:cNvSpPr/>
      </dsp:nvSpPr>
      <dsp:spPr>
        <a:xfrm>
          <a:off x="2143840" y="1786541"/>
          <a:ext cx="221387" cy="172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822"/>
              </a:lnTo>
              <a:lnTo>
                <a:pt x="221387" y="1726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8EB27-7F57-4395-B906-859EC834E7F2}">
      <dsp:nvSpPr>
        <dsp:cNvPr id="0" name=""/>
        <dsp:cNvSpPr/>
      </dsp:nvSpPr>
      <dsp:spPr>
        <a:xfrm>
          <a:off x="2143840" y="1786541"/>
          <a:ext cx="221387" cy="67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921"/>
              </a:lnTo>
              <a:lnTo>
                <a:pt x="221387" y="678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5221-DC09-4ADE-A718-7031A74BEAD6}">
      <dsp:nvSpPr>
        <dsp:cNvPr id="0" name=""/>
        <dsp:cNvSpPr/>
      </dsp:nvSpPr>
      <dsp:spPr>
        <a:xfrm>
          <a:off x="2734207" y="738640"/>
          <a:ext cx="1785859" cy="309942"/>
        </a:xfrm>
        <a:custGeom>
          <a:avLst/>
          <a:gdLst/>
          <a:ahLst/>
          <a:cxnLst/>
          <a:rect l="0" t="0" r="0" b="0"/>
          <a:pathLst>
            <a:path>
              <a:moveTo>
                <a:pt x="1785859" y="0"/>
              </a:moveTo>
              <a:lnTo>
                <a:pt x="1785859" y="154971"/>
              </a:lnTo>
              <a:lnTo>
                <a:pt x="0" y="154971"/>
              </a:lnTo>
              <a:lnTo>
                <a:pt x="0" y="309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65276-26E3-4462-BC8D-20707AF7FBED}">
      <dsp:nvSpPr>
        <dsp:cNvPr id="0" name=""/>
        <dsp:cNvSpPr/>
      </dsp:nvSpPr>
      <dsp:spPr>
        <a:xfrm>
          <a:off x="3782108" y="681"/>
          <a:ext cx="1475916" cy="73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Konfliktmanagement</a:t>
          </a:r>
        </a:p>
      </dsp:txBody>
      <dsp:txXfrm>
        <a:off x="3782108" y="681"/>
        <a:ext cx="1475916" cy="737958"/>
      </dsp:txXfrm>
    </dsp:sp>
    <dsp:sp modelId="{DF3D3E2B-EC7D-4605-AACE-46B24C5E9562}">
      <dsp:nvSpPr>
        <dsp:cNvPr id="0" name=""/>
        <dsp:cNvSpPr/>
      </dsp:nvSpPr>
      <dsp:spPr>
        <a:xfrm>
          <a:off x="1996249" y="1048582"/>
          <a:ext cx="1475916" cy="73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Konfliktprävention</a:t>
          </a:r>
        </a:p>
      </dsp:txBody>
      <dsp:txXfrm>
        <a:off x="1996249" y="1048582"/>
        <a:ext cx="1475916" cy="737958"/>
      </dsp:txXfrm>
    </dsp:sp>
    <dsp:sp modelId="{03FBD61B-24A4-480C-9ACD-316F0686F825}">
      <dsp:nvSpPr>
        <dsp:cNvPr id="0" name=""/>
        <dsp:cNvSpPr/>
      </dsp:nvSpPr>
      <dsp:spPr>
        <a:xfrm>
          <a:off x="2365228" y="2096483"/>
          <a:ext cx="1475916" cy="737958"/>
        </a:xfrm>
        <a:prstGeom prst="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2365228" y="2096483"/>
        <a:ext cx="1475916" cy="737958"/>
      </dsp:txXfrm>
    </dsp:sp>
    <dsp:sp modelId="{535E70B5-94FF-4A16-873B-617BCB39DAD9}">
      <dsp:nvSpPr>
        <dsp:cNvPr id="0" name=""/>
        <dsp:cNvSpPr/>
      </dsp:nvSpPr>
      <dsp:spPr>
        <a:xfrm>
          <a:off x="2365228" y="3144384"/>
          <a:ext cx="1475916" cy="737958"/>
        </a:xfrm>
        <a:prstGeom prst="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365228" y="3144384"/>
        <a:ext cx="1475916" cy="737958"/>
      </dsp:txXfrm>
    </dsp:sp>
    <dsp:sp modelId="{A3D40012-3393-4C17-B2B9-DE4CD3DBA2AE}">
      <dsp:nvSpPr>
        <dsp:cNvPr id="0" name=""/>
        <dsp:cNvSpPr/>
      </dsp:nvSpPr>
      <dsp:spPr>
        <a:xfrm>
          <a:off x="3782108" y="1048582"/>
          <a:ext cx="1475916" cy="73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Akuter Umgang mit heißen Konflikten</a:t>
          </a:r>
        </a:p>
      </dsp:txBody>
      <dsp:txXfrm>
        <a:off x="3782108" y="1048582"/>
        <a:ext cx="1475916" cy="737958"/>
      </dsp:txXfrm>
    </dsp:sp>
    <dsp:sp modelId="{E9EA21D9-C495-4763-BE53-C2CF6459BB1D}">
      <dsp:nvSpPr>
        <dsp:cNvPr id="0" name=""/>
        <dsp:cNvSpPr/>
      </dsp:nvSpPr>
      <dsp:spPr>
        <a:xfrm>
          <a:off x="4151087" y="2096483"/>
          <a:ext cx="1475916" cy="737958"/>
        </a:xfrm>
        <a:prstGeom prst="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4151087" y="2096483"/>
        <a:ext cx="1475916" cy="737958"/>
      </dsp:txXfrm>
    </dsp:sp>
    <dsp:sp modelId="{EBA9E7FB-F729-4486-B399-C12BA7B6D77C}">
      <dsp:nvSpPr>
        <dsp:cNvPr id="0" name=""/>
        <dsp:cNvSpPr/>
      </dsp:nvSpPr>
      <dsp:spPr>
        <a:xfrm>
          <a:off x="4151087" y="3144384"/>
          <a:ext cx="1475916" cy="737958"/>
        </a:xfrm>
        <a:prstGeom prst="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4151087" y="3144384"/>
        <a:ext cx="1475916" cy="737958"/>
      </dsp:txXfrm>
    </dsp:sp>
    <dsp:sp modelId="{E16B6C67-CE4C-4D8D-871F-8562DE18E37A}">
      <dsp:nvSpPr>
        <dsp:cNvPr id="0" name=""/>
        <dsp:cNvSpPr/>
      </dsp:nvSpPr>
      <dsp:spPr>
        <a:xfrm>
          <a:off x="5567967" y="1048582"/>
          <a:ext cx="1475916" cy="73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Konflikte auskurieren (Erholung)</a:t>
          </a:r>
        </a:p>
      </dsp:txBody>
      <dsp:txXfrm>
        <a:off x="5567967" y="1048582"/>
        <a:ext cx="1475916" cy="737958"/>
      </dsp:txXfrm>
    </dsp:sp>
    <dsp:sp modelId="{CD0D1BC0-89DF-445F-9D38-1E54961EED50}">
      <dsp:nvSpPr>
        <dsp:cNvPr id="0" name=""/>
        <dsp:cNvSpPr/>
      </dsp:nvSpPr>
      <dsp:spPr>
        <a:xfrm>
          <a:off x="5936947" y="2096483"/>
          <a:ext cx="1475916" cy="737958"/>
        </a:xfrm>
        <a:prstGeom prst="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5936947" y="2096483"/>
        <a:ext cx="1475916" cy="737958"/>
      </dsp:txXfrm>
    </dsp:sp>
    <dsp:sp modelId="{B2FA872C-4DD8-4671-B99B-3B5F99039A0A}">
      <dsp:nvSpPr>
        <dsp:cNvPr id="0" name=""/>
        <dsp:cNvSpPr/>
      </dsp:nvSpPr>
      <dsp:spPr>
        <a:xfrm>
          <a:off x="5936947" y="3144384"/>
          <a:ext cx="1475916" cy="737958"/>
        </a:xfrm>
        <a:prstGeom prst="rect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5936947" y="3144384"/>
        <a:ext cx="1475916" cy="737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E484-7B75-4577-B55D-3747BCB3DD48}">
      <dsp:nvSpPr>
        <dsp:cNvPr id="0" name=""/>
        <dsp:cNvSpPr/>
      </dsp:nvSpPr>
      <dsp:spPr>
        <a:xfrm>
          <a:off x="4704556" y="1652675"/>
          <a:ext cx="3328508" cy="57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37"/>
              </a:lnTo>
              <a:lnTo>
                <a:pt x="3328508" y="288837"/>
              </a:lnTo>
              <a:lnTo>
                <a:pt x="3328508" y="57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9CCB1-56F0-4815-B2C3-DFBBE646B229}">
      <dsp:nvSpPr>
        <dsp:cNvPr id="0" name=""/>
        <dsp:cNvSpPr/>
      </dsp:nvSpPr>
      <dsp:spPr>
        <a:xfrm>
          <a:off x="4658836" y="1652675"/>
          <a:ext cx="91440" cy="577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5221-DC09-4ADE-A718-7031A74BEAD6}">
      <dsp:nvSpPr>
        <dsp:cNvPr id="0" name=""/>
        <dsp:cNvSpPr/>
      </dsp:nvSpPr>
      <dsp:spPr>
        <a:xfrm>
          <a:off x="1376048" y="1652675"/>
          <a:ext cx="3328508" cy="577674"/>
        </a:xfrm>
        <a:custGeom>
          <a:avLst/>
          <a:gdLst/>
          <a:ahLst/>
          <a:cxnLst/>
          <a:rect l="0" t="0" r="0" b="0"/>
          <a:pathLst>
            <a:path>
              <a:moveTo>
                <a:pt x="3328508" y="0"/>
              </a:moveTo>
              <a:lnTo>
                <a:pt x="3328508" y="288837"/>
              </a:lnTo>
              <a:lnTo>
                <a:pt x="0" y="288837"/>
              </a:lnTo>
              <a:lnTo>
                <a:pt x="0" y="57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65276-26E3-4462-BC8D-20707AF7FBED}">
      <dsp:nvSpPr>
        <dsp:cNvPr id="0" name=""/>
        <dsp:cNvSpPr/>
      </dsp:nvSpPr>
      <dsp:spPr>
        <a:xfrm>
          <a:off x="3329139" y="277258"/>
          <a:ext cx="2750833" cy="137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Konfliktmanagement</a:t>
          </a:r>
        </a:p>
      </dsp:txBody>
      <dsp:txXfrm>
        <a:off x="3329139" y="277258"/>
        <a:ext cx="2750833" cy="1375416"/>
      </dsp:txXfrm>
    </dsp:sp>
    <dsp:sp modelId="{DF3D3E2B-EC7D-4605-AACE-46B24C5E9562}">
      <dsp:nvSpPr>
        <dsp:cNvPr id="0" name=""/>
        <dsp:cNvSpPr/>
      </dsp:nvSpPr>
      <dsp:spPr>
        <a:xfrm>
          <a:off x="631" y="2230349"/>
          <a:ext cx="2750833" cy="137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Konfliktprävention</a:t>
          </a:r>
        </a:p>
      </dsp:txBody>
      <dsp:txXfrm>
        <a:off x="631" y="2230349"/>
        <a:ext cx="2750833" cy="1375416"/>
      </dsp:txXfrm>
    </dsp:sp>
    <dsp:sp modelId="{A3D40012-3393-4C17-B2B9-DE4CD3DBA2AE}">
      <dsp:nvSpPr>
        <dsp:cNvPr id="0" name=""/>
        <dsp:cNvSpPr/>
      </dsp:nvSpPr>
      <dsp:spPr>
        <a:xfrm>
          <a:off x="3329139" y="2230349"/>
          <a:ext cx="2750833" cy="13754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solidFill>
                <a:schemeClr val="bg1">
                  <a:lumMod val="50000"/>
                </a:schemeClr>
              </a:solidFill>
            </a:rPr>
            <a:t>Akuter Umgang mit heißen Konflikten</a:t>
          </a:r>
        </a:p>
      </dsp:txBody>
      <dsp:txXfrm>
        <a:off x="3329139" y="2230349"/>
        <a:ext cx="2750833" cy="1375416"/>
      </dsp:txXfrm>
    </dsp:sp>
    <dsp:sp modelId="{E16B6C67-CE4C-4D8D-871F-8562DE18E37A}">
      <dsp:nvSpPr>
        <dsp:cNvPr id="0" name=""/>
        <dsp:cNvSpPr/>
      </dsp:nvSpPr>
      <dsp:spPr>
        <a:xfrm>
          <a:off x="6657648" y="2230349"/>
          <a:ext cx="2750833" cy="13754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solidFill>
                <a:schemeClr val="bg1">
                  <a:lumMod val="50000"/>
                </a:schemeClr>
              </a:solidFill>
            </a:rPr>
            <a:t>Konflikte auskurieren (Erholung + Wunden heilen)</a:t>
          </a:r>
        </a:p>
      </dsp:txBody>
      <dsp:txXfrm>
        <a:off x="6657648" y="2230349"/>
        <a:ext cx="2750833" cy="1375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6E17-0459-450E-A219-A945467239AD}" type="datetimeFigureOut">
              <a:rPr lang="de-DE" smtClean="0"/>
              <a:t>12.03.24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1693-11A3-4F34-B4F0-1590CAC7E8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91693-11A3-4F34-B4F0-1590CAC7E88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24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91693-11A3-4F34-B4F0-1590CAC7E88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29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91693-11A3-4F34-B4F0-1590CAC7E88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30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91693-11A3-4F34-B4F0-1590CAC7E88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78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732FD-BEE3-44E2-9831-A3277B7FC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0CD8BD-918E-4176-8FC5-5E457F59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6705"/>
          </a:xfrm>
        </p:spPr>
        <p:txBody>
          <a:bodyPr>
            <a:normAutofit/>
          </a:bodyPr>
          <a:lstStyle>
            <a:lvl1pPr marL="0" indent="0" algn="ctr">
              <a:buNone/>
              <a:defRPr sz="4000" cap="all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EE0CF2-D5B5-45AB-9680-E014C4B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1C20-B4C4-4778-8397-ACB26061075E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F808AD-AD30-45D4-AF9D-39DDD22B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060A13-B5E6-4006-A49D-35438105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72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CAEEC2-C532-40EE-A2D3-64B3D300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F934-F486-44AA-B028-09277A165F16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650705-47F4-46DE-BB80-AB7357C8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4A54E9-A479-44EC-B06E-0ECF5259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72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4B6AD-9203-4AFC-A325-A74D81F5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DCA546-44D2-4C5D-BD70-F94B54A89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0FEF25-BB63-4854-AE88-6313E5334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17C7B3-16F2-49D2-89CD-7D389EA7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A916-3492-4827-A39C-DA90203C163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AA1D4B-4353-4229-9789-53EB627F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40E9EC-A429-427A-A0B8-5F09BF6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96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E641F-A34A-40C8-B2F7-F59C9152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786753-C9B9-4CF8-957C-D1F515868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11EEDF-50D8-4CFC-ACC9-E24101080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903CD5-32DD-456E-A7E5-5426B242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2AB-019F-4417-8DB1-DB70326C4F75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2777A4-08D0-4228-859E-BDECDF17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956ED4-DF32-421A-9166-F340FE0E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0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F899A-6C19-4E05-9145-E43B3D6D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E625FA-51E5-4971-9489-DDAA11674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B49926-A0F6-45C3-A6C5-C13AA254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DF53-DF6A-4716-97F8-BB66F75F61C0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8724D-7D7D-48FA-A653-A5B46DB0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D6AE1C-209C-47CB-BD4D-99C23189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76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A4E8B8-1CA2-4B62-8491-3E3D36972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9ACBE9-6CC2-4433-A4A1-86FB74F61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CDF4F5-3D66-47F5-99D8-E3184A35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F5C9-B2D7-4F42-9D7E-951A0F00BBDE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480AEF-7D55-42B4-96D1-79838C29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2B274B-16B1-43FD-9FD3-E6D5F7EF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AA566-7B73-44FD-ACBB-7E1C34EF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DB54D-3885-4039-86A3-284E9363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257"/>
            <a:ext cx="9408886" cy="388370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9C519-CA3A-4196-9255-C324246A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182-1678-406A-95AD-4A8D5EB92BBA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542AA-79A3-40AF-97C3-530C3375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42670-B1B2-4551-92AE-1DCE4A17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16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A54B276-BEB3-4A4C-AFEF-D566A09D1158}"/>
              </a:ext>
            </a:extLst>
          </p:cNvPr>
          <p:cNvSpPr txBox="1">
            <a:spLocks/>
          </p:cNvSpPr>
          <p:nvPr userDrawn="1"/>
        </p:nvSpPr>
        <p:spPr>
          <a:xfrm>
            <a:off x="0" y="-42862"/>
            <a:ext cx="12192000" cy="690086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2AA566-7B73-44FD-ACBB-7E1C34EF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44" y="136525"/>
            <a:ext cx="9223356" cy="867327"/>
          </a:xfrm>
          <a:noFill/>
        </p:spPr>
        <p:txBody>
          <a:bodyPr/>
          <a:lstStyle>
            <a:lvl1pPr>
              <a:defRPr b="0">
                <a:solidFill>
                  <a:srgbClr val="FFFF00"/>
                </a:solidFill>
              </a:defRPr>
            </a:lvl1pPr>
          </a:lstStyle>
          <a:p>
            <a:r>
              <a:rPr lang="de-DE" dirty="0"/>
              <a:t>Ranking. Bezirksliga.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DB54D-3885-4039-86A3-284E9363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967"/>
            <a:ext cx="9408886" cy="47489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9C519-CA3A-4196-9255-C324246A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C8A-F6A0-404F-A221-67013ECE9EFF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542AA-79A3-40AF-97C3-530C3375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42670-B1B2-4551-92AE-1DCE4A17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34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B9345-83D5-43C1-A469-802E681B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349C6C-7C39-423C-AC89-0CFCA714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BDA033-9551-4826-B26C-2DA3858B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89A5-FD69-46C1-9333-13B77CCAC970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28AEFF-4E44-438D-968A-4169AA9A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39712-85DE-46AB-B732-7125F93A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82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A1960-7303-417F-9E2A-8614384D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B057A2-26FF-4C16-B990-FB6585AA7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948A9B-CE2C-4D4B-8B3A-4EC273E39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4E3D42-21F3-4F80-9CDE-2603EB75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593A-C22D-47A1-A7DF-703C77BE3560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E0DAD6-5527-4F62-84C9-DE4CD092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EF3E9E-AA99-4277-A533-F2467D85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55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64C58-EB10-4944-AABD-1694993C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5F6E2-2B87-4946-8C12-1FCD24C51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08DAE1-1D26-4C38-895A-F8F4CAF56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742344-3D95-4DA2-ACB0-A918F5D59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F48D65-D267-4F5D-A145-E076552B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24640C-76BA-4C97-BB0A-DC97BE4C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6F6-FF37-4EC1-85D6-24C8F4628AB8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3DFCB8-CC50-49CC-A939-50AAF710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9900D1-0BA7-4EE7-B448-4404E9CE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8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3BBFA-D2A0-4D73-928F-16951041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F06403-AF58-48DB-B568-95856001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5B6-5551-43A6-ABF5-E9B346231A23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00C2B9-DB3A-4C0B-87DB-14E3C38B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9623B5-E698-4F4F-BEE1-6E9C7273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62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AA566-7B73-44FD-ACBB-7E1C34EF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DB54D-3885-4039-86A3-284E9363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9C519-CA3A-4196-9255-C324246A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7E74-20FD-428F-8A48-4BC7C679AC3B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542AA-79A3-40AF-97C3-530C3375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42670-B1B2-4551-92AE-1DCE4A17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6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AA566-7B73-44FD-ACBB-7E1C34EF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DB54D-3885-4039-86A3-284E9363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9408886" cy="132556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9C519-CA3A-4196-9255-C324246A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1A04-E072-42BD-AA3B-C1F278D439C4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542AA-79A3-40AF-97C3-530C3375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42670-B1B2-4551-92AE-1DCE4A17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A3BD9E2-5558-4CD0-9903-8FB3843AA8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" y="1855787"/>
            <a:ext cx="12322629" cy="281622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14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A6AE7F-1CB6-486E-9E8E-0DBCE1AF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8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1DAFF8-AA33-49C5-8D53-E54F1811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88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6214B-8CD8-4AE5-AF38-6BDE5DE7B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FA2E55B-609B-4908-95BE-D434EF64510E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F0D6D-77C3-4F97-A55F-78E266AF9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673A13-BF21-4653-88F2-12F06A7A8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91217-F0DF-4640-A26E-9F027A1890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 descr="Ein Bild, das Objekt enthält.&#10;&#10;Mit sehr hoher Zuverlässigkeit generierte Beschreibung">
            <a:extLst>
              <a:ext uri="{FF2B5EF4-FFF2-40B4-BE49-F238E27FC236}">
                <a16:creationId xmlns:a16="http://schemas.microsoft.com/office/drawing/2014/main" id="{05818975-FA8F-42E1-84AE-6ADE4F1E1F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41" y="365124"/>
            <a:ext cx="132291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E2382A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Gras, draußen, Wolke, Himmel enthält.&#10;&#10;Automatisch generierte Beschreibung">
            <a:extLst>
              <a:ext uri="{FF2B5EF4-FFF2-40B4-BE49-F238E27FC236}">
                <a16:creationId xmlns:a16="http://schemas.microsoft.com/office/drawing/2014/main" id="{C2126F36-CA2B-B156-3E50-6ECDF4E25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3320" r="338" b="16949"/>
          <a:stretch/>
        </p:blipFill>
        <p:spPr>
          <a:xfrm>
            <a:off x="-1" y="-32654"/>
            <a:ext cx="10449549" cy="692331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5BA0DDE-C6F4-4DAD-9403-CBDB406EF8FD}"/>
              </a:ext>
            </a:extLst>
          </p:cNvPr>
          <p:cNvSpPr/>
          <p:nvPr/>
        </p:nvSpPr>
        <p:spPr>
          <a:xfrm>
            <a:off x="10091057" y="-32655"/>
            <a:ext cx="2083821" cy="6923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1FA5FD-DBEB-4B1C-9820-805CF876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E8DFDF-821D-499E-828B-F331CC8D8C77}"/>
              </a:ext>
            </a:extLst>
          </p:cNvPr>
          <p:cNvSpPr/>
          <p:nvPr/>
        </p:nvSpPr>
        <p:spPr>
          <a:xfrm>
            <a:off x="-2" y="2974428"/>
            <a:ext cx="9763933" cy="209265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de-DE" sz="3200" b="1" dirty="0">
                <a:solidFill>
                  <a:srgbClr val="FF0000"/>
                </a:solidFill>
                <a:latin typeface="+mj-lt"/>
              </a:rPr>
              <a:t>Entscheiden auf dem Fußballplatz</a:t>
            </a:r>
          </a:p>
          <a:p>
            <a:pPr marL="357188"/>
            <a:r>
              <a:rPr lang="de-DE" sz="3200" dirty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Angewandte Psychologie für </a:t>
            </a:r>
            <a:r>
              <a:rPr lang="de-DE" sz="3200" dirty="0" err="1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Schiedsrichter:innen</a:t>
            </a:r>
            <a:endParaRPr lang="de-DE" sz="3200" dirty="0">
              <a:solidFill>
                <a:schemeClr val="tx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57188"/>
            <a:endParaRPr lang="de-DE" sz="2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57188"/>
            <a:r>
              <a:rPr lang="de-DE" sz="2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Marvin Grabowski, NFV-Kreis Harburg</a:t>
            </a:r>
          </a:p>
        </p:txBody>
      </p:sp>
      <p:pic>
        <p:nvPicPr>
          <p:cNvPr id="12" name="Grafik 11" descr="Ein Bild, das Objekt enthält.&#10;&#10;Mit sehr hoher Zuverlässigkeit generierte Beschreibung">
            <a:extLst>
              <a:ext uri="{FF2B5EF4-FFF2-40B4-BE49-F238E27FC236}">
                <a16:creationId xmlns:a16="http://schemas.microsoft.com/office/drawing/2014/main" id="{590114DE-78DE-4A2F-8054-0BFF222D7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0" y="328434"/>
            <a:ext cx="132291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Beispiel aus der Psychologie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25C17A09-9D3D-4AB4-A95F-F61CF2887AF4}"/>
              </a:ext>
            </a:extLst>
          </p:cNvPr>
          <p:cNvSpPr txBox="1">
            <a:spLocks/>
          </p:cNvSpPr>
          <p:nvPr/>
        </p:nvSpPr>
        <p:spPr>
          <a:xfrm>
            <a:off x="313146" y="1399495"/>
            <a:ext cx="10458994" cy="5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Welche Farbe hat der Text? Bitte laut nennen!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2EA4533-496E-4235-8B22-0E5A25FD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744"/>
            <a:ext cx="10458994" cy="4307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4000" b="1" dirty="0">
                <a:solidFill>
                  <a:srgbClr val="00B050"/>
                </a:solidFill>
              </a:rPr>
              <a:t>rot</a:t>
            </a:r>
            <a:r>
              <a:rPr lang="de-DE" sz="4000" b="1" dirty="0"/>
              <a:t>			</a:t>
            </a:r>
            <a:r>
              <a:rPr lang="de-DE" sz="4000" b="1" dirty="0">
                <a:solidFill>
                  <a:srgbClr val="FFCC00"/>
                </a:solidFill>
              </a:rPr>
              <a:t>grün</a:t>
            </a:r>
            <a:r>
              <a:rPr lang="de-DE" sz="4000" b="1" dirty="0">
                <a:solidFill>
                  <a:srgbClr val="7030A0"/>
                </a:solidFill>
              </a:rPr>
              <a:t>		</a:t>
            </a:r>
            <a:r>
              <a:rPr lang="de-DE" sz="4000" b="1" dirty="0">
                <a:solidFill>
                  <a:srgbClr val="FF0000"/>
                </a:solidFill>
              </a:rPr>
              <a:t>gelb</a:t>
            </a:r>
            <a:r>
              <a:rPr lang="de-DE" sz="40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10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Beispiel aus der Psychologie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11</a:t>
            </a:fld>
            <a:endParaRPr lang="de-DE" dirty="0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25C17A09-9D3D-4AB4-A95F-F61CF2887AF4}"/>
              </a:ext>
            </a:extLst>
          </p:cNvPr>
          <p:cNvSpPr txBox="1">
            <a:spLocks/>
          </p:cNvSpPr>
          <p:nvPr/>
        </p:nvSpPr>
        <p:spPr>
          <a:xfrm>
            <a:off x="313146" y="1399495"/>
            <a:ext cx="10458994" cy="5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Welche Farbe hat der Text? Bitte laut nennen!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EB0D879-E2BE-45BF-92A6-98943EE9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257"/>
            <a:ext cx="9408886" cy="3883706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Stroop</a:t>
            </a:r>
            <a:r>
              <a:rPr lang="de-DE" b="1" dirty="0"/>
              <a:t>-Effekt</a:t>
            </a:r>
            <a:r>
              <a:rPr lang="de-DE" dirty="0"/>
              <a:t> </a:t>
            </a:r>
            <a:r>
              <a:rPr lang="de-DE" sz="1800" dirty="0"/>
              <a:t>(</a:t>
            </a:r>
            <a:r>
              <a:rPr lang="de-DE" sz="1800" dirty="0" err="1"/>
              <a:t>Stroop</a:t>
            </a:r>
            <a:r>
              <a:rPr lang="de-DE" sz="1800" dirty="0"/>
              <a:t>, 1935): </a:t>
            </a:r>
            <a:r>
              <a:rPr lang="de-DE" dirty="0"/>
              <a:t>Trainierte Handlungen laufen nahezu automatisch ab; ungewohnte Handlungen erfordern </a:t>
            </a:r>
            <a:r>
              <a:rPr lang="de-DE" u="sng" dirty="0"/>
              <a:t>größere Aufmerksamkeit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Mentale Verarbeitungskonflikte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Trainierte Handlungen auf dem Fußballplatz fallen uns leichter!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31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Zwei Entscheidungswege im </a:t>
            </a:r>
            <a:r>
              <a:rPr lang="de-DE" dirty="0" err="1">
                <a:solidFill>
                  <a:srgbClr val="FF0000"/>
                </a:solidFill>
              </a:rPr>
              <a:t>kopf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12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1A0C552-CDB2-4BC3-853A-FB2F1822090E}"/>
              </a:ext>
            </a:extLst>
          </p:cNvPr>
          <p:cNvSpPr txBox="1">
            <a:spLocks/>
          </p:cNvSpPr>
          <p:nvPr/>
        </p:nvSpPr>
        <p:spPr>
          <a:xfrm>
            <a:off x="1457925" y="1496285"/>
            <a:ext cx="3617769" cy="807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Schnelles Denken</a:t>
            </a:r>
          </a:p>
          <a:p>
            <a:pPr marL="0" indent="0">
              <a:buNone/>
            </a:pPr>
            <a:r>
              <a:rPr lang="de-DE" dirty="0"/>
              <a:t>„Bauchentscheidung“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898040E9-F558-4B33-8476-4D71EB689A85}"/>
              </a:ext>
            </a:extLst>
          </p:cNvPr>
          <p:cNvSpPr txBox="1">
            <a:spLocks/>
          </p:cNvSpPr>
          <p:nvPr/>
        </p:nvSpPr>
        <p:spPr>
          <a:xfrm>
            <a:off x="1457926" y="2469515"/>
            <a:ext cx="3474720" cy="37453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intuitiv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schnell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leicht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automatisiert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rigide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+mj-lt"/>
              </a:rPr>
              <a:t>Notwendig für schnelles Handeln in Einzelsituationen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CCB7580-B701-4E82-B1BE-22B5ED3DF1C2}"/>
              </a:ext>
            </a:extLst>
          </p:cNvPr>
          <p:cNvSpPr txBox="1">
            <a:spLocks/>
          </p:cNvSpPr>
          <p:nvPr/>
        </p:nvSpPr>
        <p:spPr>
          <a:xfrm>
            <a:off x="6645383" y="1481384"/>
            <a:ext cx="3474720" cy="813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Langsames Denken</a:t>
            </a:r>
          </a:p>
          <a:p>
            <a:pPr marL="0" indent="0">
              <a:buNone/>
            </a:pPr>
            <a:r>
              <a:rPr lang="de-DE" dirty="0"/>
              <a:t>„Kopfentscheidung“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D0BD6A17-51CB-428C-BB6A-ADC989BB1E4C}"/>
              </a:ext>
            </a:extLst>
          </p:cNvPr>
          <p:cNvSpPr txBox="1">
            <a:spLocks/>
          </p:cNvSpPr>
          <p:nvPr/>
        </p:nvSpPr>
        <p:spPr>
          <a:xfrm>
            <a:off x="6645383" y="2502050"/>
            <a:ext cx="3601703" cy="3745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reflektiert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langsam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anstrengend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kontrolliert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flexibel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+mj-lt"/>
              </a:rPr>
              <a:t>Notwendig für die Spielkontrolle und Ausnahmesituationen</a:t>
            </a:r>
          </a:p>
          <a:p>
            <a:endParaRPr lang="de-DE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1CB788D-61CB-431B-95D6-1F01323D1F94}"/>
              </a:ext>
            </a:extLst>
          </p:cNvPr>
          <p:cNvCxnSpPr>
            <a:cxnSpLocks/>
          </p:cNvCxnSpPr>
          <p:nvPr/>
        </p:nvCxnSpPr>
        <p:spPr>
          <a:xfrm>
            <a:off x="5137688" y="4211664"/>
            <a:ext cx="136385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4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Das </a:t>
            </a:r>
            <a:r>
              <a:rPr lang="de-DE" dirty="0" err="1">
                <a:solidFill>
                  <a:srgbClr val="FF0000"/>
                </a:solidFill>
              </a:rPr>
              <a:t>linsenmodell</a:t>
            </a:r>
            <a:r>
              <a:rPr lang="de-DE" dirty="0">
                <a:solidFill>
                  <a:srgbClr val="FF0000"/>
                </a:solidFill>
              </a:rPr>
              <a:t> der Entscheidung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13</a:t>
            </a:fld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E9B18C0-2B91-4488-BAED-7C6ACA6DFFA5}"/>
              </a:ext>
            </a:extLst>
          </p:cNvPr>
          <p:cNvGrpSpPr/>
          <p:nvPr/>
        </p:nvGrpSpPr>
        <p:grpSpPr>
          <a:xfrm>
            <a:off x="5252102" y="905442"/>
            <a:ext cx="7147111" cy="5450908"/>
            <a:chOff x="2160961" y="499113"/>
            <a:chExt cx="8235205" cy="589308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CD22CFC-9863-4538-90F1-81844B87CB60}"/>
                </a:ext>
              </a:extLst>
            </p:cNvPr>
            <p:cNvSpPr/>
            <p:nvPr/>
          </p:nvSpPr>
          <p:spPr>
            <a:xfrm>
              <a:off x="4022982" y="2939103"/>
              <a:ext cx="720000" cy="72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+mj-lt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2991EC6-70F8-4B1C-82A3-668C7FB36B42}"/>
                </a:ext>
              </a:extLst>
            </p:cNvPr>
            <p:cNvSpPr/>
            <p:nvPr/>
          </p:nvSpPr>
          <p:spPr>
            <a:xfrm>
              <a:off x="7675321" y="2943861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+mj-lt"/>
              </a:endParaRPr>
            </a:p>
          </p:txBody>
        </p:sp>
        <p:cxnSp>
          <p:nvCxnSpPr>
            <p:cNvPr id="18" name="Verbinder: gekrümmt 17">
              <a:extLst>
                <a:ext uri="{FF2B5EF4-FFF2-40B4-BE49-F238E27FC236}">
                  <a16:creationId xmlns:a16="http://schemas.microsoft.com/office/drawing/2014/main" id="{6CE6EDFF-743B-45F9-8E76-7AEBBE7AEB94}"/>
                </a:ext>
              </a:extLst>
            </p:cNvPr>
            <p:cNvCxnSpPr>
              <a:cxnSpLocks/>
              <a:stCxn id="16" idx="0"/>
              <a:endCxn id="29" idx="1"/>
            </p:cNvCxnSpPr>
            <p:nvPr/>
          </p:nvCxnSpPr>
          <p:spPr>
            <a:xfrm rot="5400000" flipH="1" flipV="1">
              <a:off x="3851412" y="1400147"/>
              <a:ext cx="2070526" cy="1007387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er: gekrümmt 18">
              <a:extLst>
                <a:ext uri="{FF2B5EF4-FFF2-40B4-BE49-F238E27FC236}">
                  <a16:creationId xmlns:a16="http://schemas.microsoft.com/office/drawing/2014/main" id="{07DB849F-3906-4599-A653-45D4BF16086B}"/>
                </a:ext>
              </a:extLst>
            </p:cNvPr>
            <p:cNvCxnSpPr>
              <a:cxnSpLocks/>
              <a:stCxn id="16" idx="0"/>
              <a:endCxn id="30" idx="1"/>
            </p:cNvCxnSpPr>
            <p:nvPr/>
          </p:nvCxnSpPr>
          <p:spPr>
            <a:xfrm rot="5400000" flipH="1" flipV="1">
              <a:off x="4474520" y="2023255"/>
              <a:ext cx="824311" cy="1007387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er: gekrümmt 19">
              <a:extLst>
                <a:ext uri="{FF2B5EF4-FFF2-40B4-BE49-F238E27FC236}">
                  <a16:creationId xmlns:a16="http://schemas.microsoft.com/office/drawing/2014/main" id="{90D567F5-301E-49D5-855A-06FC435F69C5}"/>
                </a:ext>
              </a:extLst>
            </p:cNvPr>
            <p:cNvCxnSpPr>
              <a:cxnSpLocks/>
              <a:stCxn id="16" idx="4"/>
              <a:endCxn id="32" idx="1"/>
            </p:cNvCxnSpPr>
            <p:nvPr/>
          </p:nvCxnSpPr>
          <p:spPr>
            <a:xfrm rot="16200000" flipH="1">
              <a:off x="4337210" y="3704874"/>
              <a:ext cx="1098930" cy="1007387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Verbinder: gekrümmt 20">
              <a:extLst>
                <a:ext uri="{FF2B5EF4-FFF2-40B4-BE49-F238E27FC236}">
                  <a16:creationId xmlns:a16="http://schemas.microsoft.com/office/drawing/2014/main" id="{49452862-CF19-4A62-B1B5-09FA3CE94CBC}"/>
                </a:ext>
              </a:extLst>
            </p:cNvPr>
            <p:cNvCxnSpPr>
              <a:cxnSpLocks/>
              <a:stCxn id="16" idx="4"/>
              <a:endCxn id="31" idx="1"/>
            </p:cNvCxnSpPr>
            <p:nvPr/>
          </p:nvCxnSpPr>
          <p:spPr>
            <a:xfrm rot="16200000" flipH="1">
              <a:off x="3704858" y="4337226"/>
              <a:ext cx="2363635" cy="1007387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Verbinder: gekrümmt 21">
              <a:extLst>
                <a:ext uri="{FF2B5EF4-FFF2-40B4-BE49-F238E27FC236}">
                  <a16:creationId xmlns:a16="http://schemas.microsoft.com/office/drawing/2014/main" id="{F5A8397F-FFF7-43D6-8565-D13B25A96C43}"/>
                </a:ext>
              </a:extLst>
            </p:cNvPr>
            <p:cNvCxnSpPr>
              <a:cxnSpLocks/>
              <a:stCxn id="17" idx="4"/>
              <a:endCxn id="31" idx="3"/>
            </p:cNvCxnSpPr>
            <p:nvPr/>
          </p:nvCxnSpPr>
          <p:spPr>
            <a:xfrm rot="5400000">
              <a:off x="6349195" y="4336611"/>
              <a:ext cx="2358877" cy="1013376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Verbinder: gekrümmt 22">
              <a:extLst>
                <a:ext uri="{FF2B5EF4-FFF2-40B4-BE49-F238E27FC236}">
                  <a16:creationId xmlns:a16="http://schemas.microsoft.com/office/drawing/2014/main" id="{BE569856-5E25-4C2E-9C2B-A639D654F797}"/>
                </a:ext>
              </a:extLst>
            </p:cNvPr>
            <p:cNvCxnSpPr>
              <a:cxnSpLocks/>
              <a:stCxn id="17" idx="4"/>
              <a:endCxn id="32" idx="3"/>
            </p:cNvCxnSpPr>
            <p:nvPr/>
          </p:nvCxnSpPr>
          <p:spPr>
            <a:xfrm rot="5400000">
              <a:off x="6981547" y="3704259"/>
              <a:ext cx="1094172" cy="1013376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Verbinder: gekrümmt 23">
              <a:extLst>
                <a:ext uri="{FF2B5EF4-FFF2-40B4-BE49-F238E27FC236}">
                  <a16:creationId xmlns:a16="http://schemas.microsoft.com/office/drawing/2014/main" id="{822AB45C-5247-4F49-B01E-C2E612F5317D}"/>
                </a:ext>
              </a:extLst>
            </p:cNvPr>
            <p:cNvCxnSpPr>
              <a:cxnSpLocks/>
              <a:stCxn id="17" idx="0"/>
              <a:endCxn id="30" idx="3"/>
            </p:cNvCxnSpPr>
            <p:nvPr/>
          </p:nvCxnSpPr>
          <p:spPr>
            <a:xfrm rot="16200000" flipV="1">
              <a:off x="7114099" y="2022639"/>
              <a:ext cx="829069" cy="1013376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Verbinder: gekrümmt 24">
              <a:extLst>
                <a:ext uri="{FF2B5EF4-FFF2-40B4-BE49-F238E27FC236}">
                  <a16:creationId xmlns:a16="http://schemas.microsoft.com/office/drawing/2014/main" id="{96313FD6-1C32-47DE-B334-0AE82300EE97}"/>
                </a:ext>
              </a:extLst>
            </p:cNvPr>
            <p:cNvCxnSpPr>
              <a:cxnSpLocks/>
              <a:stCxn id="17" idx="0"/>
              <a:endCxn id="29" idx="3"/>
            </p:cNvCxnSpPr>
            <p:nvPr/>
          </p:nvCxnSpPr>
          <p:spPr>
            <a:xfrm rot="16200000" flipV="1">
              <a:off x="6490991" y="1399531"/>
              <a:ext cx="2075284" cy="1013376"/>
            </a:xfrm>
            <a:prstGeom prst="curvedConnector2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35F0B7B-75C8-4D26-AF2B-ECAD127CE5FC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4742982" y="3299103"/>
              <a:ext cx="2932339" cy="475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BE47E8C-3587-4A4D-B846-E607BFC1BCBB}"/>
                </a:ext>
              </a:extLst>
            </p:cNvPr>
            <p:cNvSpPr txBox="1"/>
            <p:nvPr/>
          </p:nvSpPr>
          <p:spPr>
            <a:xfrm>
              <a:off x="8604944" y="2959642"/>
              <a:ext cx="1791222" cy="47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+mj-lt"/>
                  <a:cs typeface="Arial" panose="020B0604020202020204" pitchFamily="34" charset="0"/>
                </a:rPr>
                <a:t>Tatsächliches Foulspiel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367C0C9-532E-423C-8111-355A27A54C25}"/>
                </a:ext>
              </a:extLst>
            </p:cNvPr>
            <p:cNvSpPr txBox="1"/>
            <p:nvPr/>
          </p:nvSpPr>
          <p:spPr>
            <a:xfrm>
              <a:off x="2160961" y="2959641"/>
              <a:ext cx="1791222" cy="49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+mj-lt"/>
                  <a:cs typeface="Arial" panose="020B0604020202020204" pitchFamily="34" charset="0"/>
                </a:rPr>
                <a:t>Urteil des</a:t>
              </a:r>
            </a:p>
            <a:p>
              <a:r>
                <a:rPr lang="de-DE" sz="1200" dirty="0">
                  <a:latin typeface="+mj-lt"/>
                  <a:cs typeface="Arial" panose="020B0604020202020204" pitchFamily="34" charset="0"/>
                </a:rPr>
                <a:t>Schiedsrichter*in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820A8621-7E39-4433-88E3-365F0EEB654A}"/>
                </a:ext>
              </a:extLst>
            </p:cNvPr>
            <p:cNvSpPr/>
            <p:nvPr/>
          </p:nvSpPr>
          <p:spPr>
            <a:xfrm>
              <a:off x="5390369" y="499113"/>
              <a:ext cx="1631576" cy="738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Ballbewegung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418B909-9DDF-4728-9616-8C942CC0359C}"/>
                </a:ext>
              </a:extLst>
            </p:cNvPr>
            <p:cNvSpPr/>
            <p:nvPr/>
          </p:nvSpPr>
          <p:spPr>
            <a:xfrm>
              <a:off x="5390369" y="1745328"/>
              <a:ext cx="1631576" cy="738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Geschwindigkeit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1DC8704-40D8-4BF3-98F6-3D1AE7D94677}"/>
                </a:ext>
              </a:extLst>
            </p:cNvPr>
            <p:cNvSpPr/>
            <p:nvPr/>
          </p:nvSpPr>
          <p:spPr>
            <a:xfrm>
              <a:off x="5390369" y="5653274"/>
              <a:ext cx="1631576" cy="738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Zuschauer-geschrei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2B89A7D-A8A4-4A1B-B635-9F104D1176E2}"/>
                </a:ext>
              </a:extLst>
            </p:cNvPr>
            <p:cNvSpPr/>
            <p:nvPr/>
          </p:nvSpPr>
          <p:spPr>
            <a:xfrm>
              <a:off x="5390369" y="4388569"/>
              <a:ext cx="1631576" cy="738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Spieler-</a:t>
              </a:r>
              <a:br>
                <a:rPr lang="de-DE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geschrei</a:t>
              </a:r>
              <a:endParaRPr lang="de-DE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806B7144-FED3-4990-8152-A8BA333C68DA}"/>
                </a:ext>
              </a:extLst>
            </p:cNvPr>
            <p:cNvSpPr/>
            <p:nvPr/>
          </p:nvSpPr>
          <p:spPr>
            <a:xfrm>
              <a:off x="5390369" y="2920173"/>
              <a:ext cx="1631576" cy="738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Bewegungs-</a:t>
              </a:r>
            </a:p>
            <a:p>
              <a:pPr algn="ctr"/>
              <a:r>
                <a:rPr lang="de-DE" sz="12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ablauf</a:t>
              </a:r>
              <a:endParaRPr lang="de-DE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34" name="Grafik 33" descr="Pfiff">
              <a:extLst>
                <a:ext uri="{FF2B5EF4-FFF2-40B4-BE49-F238E27FC236}">
                  <a16:creationId xmlns:a16="http://schemas.microsoft.com/office/drawing/2014/main" id="{A0D5BF67-0329-40A8-95DB-2858819D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696163">
              <a:off x="4129233" y="3048505"/>
              <a:ext cx="482263" cy="482263"/>
            </a:xfrm>
            <a:prstGeom prst="rect">
              <a:avLst/>
            </a:prstGeom>
          </p:spPr>
        </p:pic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07432E03-2A57-4E26-BA4A-0DDE38108432}"/>
              </a:ext>
            </a:extLst>
          </p:cNvPr>
          <p:cNvSpPr txBox="1"/>
          <p:nvPr/>
        </p:nvSpPr>
        <p:spPr>
          <a:xfrm>
            <a:off x="5120026" y="5186799"/>
            <a:ext cx="19519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dirty="0">
                <a:effectLst/>
                <a:latin typeface="+mj-lt"/>
              </a:rPr>
              <a:t>Schweizer, G., Plessner, H., Kahlert, D., &amp; Brand, R. (2011). A video-</a:t>
            </a:r>
            <a:r>
              <a:rPr lang="de-DE" sz="1000" b="0" i="0" dirty="0" err="1">
                <a:effectLst/>
                <a:latin typeface="+mj-lt"/>
              </a:rPr>
              <a:t>based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training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method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for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improving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soccer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referees</a:t>
            </a:r>
            <a:r>
              <a:rPr lang="de-DE" sz="1000" b="0" i="0" dirty="0">
                <a:effectLst/>
                <a:latin typeface="+mj-lt"/>
              </a:rPr>
              <a:t>’ intuitive </a:t>
            </a:r>
            <a:r>
              <a:rPr lang="de-DE" sz="1000" b="0" i="0" dirty="0" err="1">
                <a:effectLst/>
                <a:latin typeface="+mj-lt"/>
              </a:rPr>
              <a:t>decision-making</a:t>
            </a:r>
            <a:r>
              <a:rPr lang="de-DE" sz="1000" b="0" i="0" dirty="0">
                <a:effectLst/>
                <a:latin typeface="+mj-lt"/>
              </a:rPr>
              <a:t> </a:t>
            </a:r>
            <a:r>
              <a:rPr lang="de-DE" sz="1000" b="0" i="0" dirty="0" err="1">
                <a:effectLst/>
                <a:latin typeface="+mj-lt"/>
              </a:rPr>
              <a:t>skills</a:t>
            </a:r>
            <a:r>
              <a:rPr lang="de-DE" sz="1000" b="0" i="0" dirty="0">
                <a:effectLst/>
                <a:latin typeface="+mj-lt"/>
              </a:rPr>
              <a:t>. </a:t>
            </a:r>
            <a:r>
              <a:rPr lang="de-DE" sz="1000" b="0" i="1" dirty="0">
                <a:effectLst/>
                <a:latin typeface="+mj-lt"/>
              </a:rPr>
              <a:t>Journal </a:t>
            </a:r>
            <a:r>
              <a:rPr lang="de-DE" sz="1000" b="0" i="1" dirty="0" err="1">
                <a:effectLst/>
                <a:latin typeface="+mj-lt"/>
              </a:rPr>
              <a:t>of</a:t>
            </a:r>
            <a:r>
              <a:rPr lang="de-DE" sz="1000" b="0" i="1" dirty="0">
                <a:effectLst/>
                <a:latin typeface="+mj-lt"/>
              </a:rPr>
              <a:t> Applied Sport </a:t>
            </a:r>
            <a:r>
              <a:rPr lang="de-DE" sz="1000" b="0" i="1" dirty="0" err="1">
                <a:effectLst/>
                <a:latin typeface="+mj-lt"/>
              </a:rPr>
              <a:t>Psychology</a:t>
            </a:r>
            <a:r>
              <a:rPr lang="de-DE" sz="1000" b="0" i="0" dirty="0">
                <a:effectLst/>
                <a:latin typeface="+mj-lt"/>
              </a:rPr>
              <a:t>, </a:t>
            </a:r>
            <a:r>
              <a:rPr lang="de-DE" sz="1000" b="0" i="1" dirty="0">
                <a:effectLst/>
                <a:latin typeface="+mj-lt"/>
              </a:rPr>
              <a:t>23</a:t>
            </a:r>
            <a:r>
              <a:rPr lang="de-DE" sz="1000" b="0" i="0" dirty="0">
                <a:effectLst/>
                <a:latin typeface="+mj-lt"/>
              </a:rPr>
              <a:t>(4), 429-442.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58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err="1"/>
              <a:t>linsenmodell</a:t>
            </a:r>
            <a:r>
              <a:rPr lang="de-DE" dirty="0"/>
              <a:t> der Entscheidung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14</a:t>
            </a:fld>
            <a:endParaRPr lang="de-DE" dirty="0"/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AD8BC5DF-30DC-4C18-A43D-380908304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37" y="3429000"/>
            <a:ext cx="9408886" cy="9536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spc="-100" dirty="0"/>
              <a:t>“Es </a:t>
            </a:r>
            <a:r>
              <a:rPr lang="en-US" b="1" spc="-100" dirty="0" err="1"/>
              <a:t>geht</a:t>
            </a:r>
            <a:r>
              <a:rPr lang="en-US" b="1" spc="-100" dirty="0"/>
              <a:t> </a:t>
            </a:r>
            <a:r>
              <a:rPr lang="en-US" b="1" spc="-100" dirty="0" err="1"/>
              <a:t>nicht</a:t>
            </a:r>
            <a:r>
              <a:rPr lang="en-US" b="1" spc="-100" dirty="0"/>
              <a:t> </a:t>
            </a:r>
            <a:r>
              <a:rPr lang="en-US" b="1" spc="-100" dirty="0" err="1"/>
              <a:t>nur</a:t>
            </a:r>
            <a:r>
              <a:rPr lang="en-US" b="1" spc="-100" dirty="0"/>
              <a:t> um </a:t>
            </a:r>
            <a:r>
              <a:rPr lang="en-US" b="1" spc="-100" dirty="0" err="1"/>
              <a:t>richtige</a:t>
            </a:r>
            <a:r>
              <a:rPr lang="en-US" b="1" spc="-100" dirty="0"/>
              <a:t> </a:t>
            </a:r>
            <a:r>
              <a:rPr lang="en-US" b="1" spc="-100" dirty="0" err="1"/>
              <a:t>Einzelentscheidungen</a:t>
            </a:r>
            <a:r>
              <a:rPr lang="en-US" b="1" spc="-100" dirty="0"/>
              <a:t>, </a:t>
            </a:r>
            <a:br>
              <a:rPr lang="en-US" b="1" spc="-100" dirty="0"/>
            </a:br>
            <a:r>
              <a:rPr lang="en-US" b="1" spc="-100" dirty="0" err="1"/>
              <a:t>sondern</a:t>
            </a:r>
            <a:r>
              <a:rPr lang="en-US" b="1" spc="-100" dirty="0"/>
              <a:t> um </a:t>
            </a:r>
            <a:r>
              <a:rPr lang="en-US" b="1" spc="-100" dirty="0" err="1"/>
              <a:t>Akzeptanz</a:t>
            </a:r>
            <a:r>
              <a:rPr lang="en-US" b="1" spc="-100" dirty="0"/>
              <a:t> </a:t>
            </a:r>
            <a:r>
              <a:rPr lang="en-US" b="1" spc="-100" dirty="0" err="1"/>
              <a:t>aller</a:t>
            </a:r>
            <a:r>
              <a:rPr lang="en-US" b="1" spc="-100" dirty="0"/>
              <a:t> </a:t>
            </a:r>
            <a:r>
              <a:rPr lang="en-US" b="1" spc="-100" dirty="0" err="1"/>
              <a:t>Entscheidungen</a:t>
            </a:r>
            <a:r>
              <a:rPr lang="en-US" b="1" spc="-1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2463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B193-A839-6653-29E2-0C27E0231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1D6CF-7E45-B37C-CC96-5D291DC3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B84D6-62C4-AD85-2F89-94A79744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E62E-ACF4-4BF1-9AAC-8D2663E8BF15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B6483A-EBF6-60C9-EA51-57B2853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35DC4-5B94-A9BE-54E9-C61862EC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15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72BEA0-F603-96F6-068F-3EB8F62D4A41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A5A236-443B-81D2-5229-BD927C5C24AC}"/>
              </a:ext>
            </a:extLst>
          </p:cNvPr>
          <p:cNvSpPr txBox="1">
            <a:spLocks/>
          </p:cNvSpPr>
          <p:nvPr/>
        </p:nvSpPr>
        <p:spPr>
          <a:xfrm>
            <a:off x="0" y="1953191"/>
            <a:ext cx="12412436" cy="36266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en-US" spc="-100" dirty="0" err="1">
                <a:solidFill>
                  <a:srgbClr val="FF0000"/>
                </a:solidFill>
              </a:rPr>
              <a:t>Frage</a:t>
            </a:r>
            <a:r>
              <a:rPr lang="en-US" spc="-100" dirty="0">
                <a:solidFill>
                  <a:srgbClr val="FF0000"/>
                </a:solidFill>
              </a:rPr>
              <a:t>: </a:t>
            </a:r>
            <a:r>
              <a:rPr lang="en-US" spc="-100" dirty="0" err="1">
                <a:solidFill>
                  <a:srgbClr val="FF0000"/>
                </a:solidFill>
              </a:rPr>
              <a:t>Welche</a:t>
            </a:r>
            <a:r>
              <a:rPr lang="en-US" spc="-100" dirty="0">
                <a:solidFill>
                  <a:srgbClr val="FF0000"/>
                </a:solidFill>
              </a:rPr>
              <a:t> </a:t>
            </a:r>
            <a:r>
              <a:rPr lang="en-US" spc="-100" dirty="0" err="1">
                <a:solidFill>
                  <a:srgbClr val="FF0000"/>
                </a:solidFill>
              </a:rPr>
              <a:t>Entscheidungen</a:t>
            </a:r>
            <a:r>
              <a:rPr lang="en-US" spc="-100" dirty="0">
                <a:solidFill>
                  <a:srgbClr val="FF0000"/>
                </a:solidFill>
              </a:rPr>
              <a:t> (</a:t>
            </a:r>
            <a:r>
              <a:rPr lang="en-US" spc="-100" dirty="0" err="1">
                <a:solidFill>
                  <a:srgbClr val="FF0000"/>
                </a:solidFill>
              </a:rPr>
              <a:t>zeitlich</a:t>
            </a:r>
            <a:r>
              <a:rPr lang="en-US" spc="-100" dirty="0">
                <a:solidFill>
                  <a:srgbClr val="FF0000"/>
                </a:solidFill>
              </a:rPr>
              <a:t> </a:t>
            </a:r>
            <a:r>
              <a:rPr lang="en-US" spc="-100" dirty="0" err="1">
                <a:solidFill>
                  <a:srgbClr val="FF0000"/>
                </a:solidFill>
              </a:rPr>
              <a:t>gesehen</a:t>
            </a:r>
            <a:r>
              <a:rPr lang="en-US" spc="-100" dirty="0">
                <a:solidFill>
                  <a:srgbClr val="FF0000"/>
                </a:solidFill>
              </a:rPr>
              <a:t>) </a:t>
            </a:r>
            <a:r>
              <a:rPr lang="en-US" spc="-100" dirty="0" err="1">
                <a:solidFill>
                  <a:srgbClr val="FF0000"/>
                </a:solidFill>
              </a:rPr>
              <a:t>sind</a:t>
            </a:r>
            <a:r>
              <a:rPr lang="en-US" spc="-100" dirty="0">
                <a:solidFill>
                  <a:srgbClr val="FF0000"/>
                </a:solidFill>
              </a:rPr>
              <a:t> </a:t>
            </a:r>
            <a:r>
              <a:rPr lang="en-US" spc="-100" dirty="0" err="1">
                <a:solidFill>
                  <a:srgbClr val="FF0000"/>
                </a:solidFill>
              </a:rPr>
              <a:t>besonders</a:t>
            </a:r>
            <a:r>
              <a:rPr lang="en-US" spc="-100" dirty="0">
                <a:solidFill>
                  <a:srgbClr val="FF0000"/>
                </a:solidFill>
              </a:rPr>
              <a:t> relevant </a:t>
            </a:r>
            <a:r>
              <a:rPr lang="en-US" spc="-100" dirty="0" err="1">
                <a:solidFill>
                  <a:srgbClr val="FF0000"/>
                </a:solidFill>
              </a:rPr>
              <a:t>für</a:t>
            </a:r>
            <a:r>
              <a:rPr lang="en-US" spc="-100" dirty="0">
                <a:solidFill>
                  <a:srgbClr val="FF0000"/>
                </a:solidFill>
              </a:rPr>
              <a:t> </a:t>
            </a:r>
            <a:r>
              <a:rPr lang="en-US" spc="-100" dirty="0" err="1">
                <a:solidFill>
                  <a:srgbClr val="FF0000"/>
                </a:solidFill>
              </a:rPr>
              <a:t>uns</a:t>
            </a:r>
            <a:r>
              <a:rPr lang="en-US" spc="-100" dirty="0">
                <a:solidFill>
                  <a:srgbClr val="FF0000"/>
                </a:solidFill>
              </a:rPr>
              <a:t> </a:t>
            </a:r>
            <a:r>
              <a:rPr lang="en-US" spc="-100" dirty="0" err="1">
                <a:solidFill>
                  <a:srgbClr val="FF0000"/>
                </a:solidFill>
              </a:rPr>
              <a:t>als</a:t>
            </a:r>
            <a:r>
              <a:rPr lang="en-US" spc="-100" dirty="0">
                <a:solidFill>
                  <a:srgbClr val="FF0000"/>
                </a:solidFill>
              </a:rPr>
              <a:t> </a:t>
            </a:r>
            <a:r>
              <a:rPr lang="en-US" spc="-100" dirty="0" err="1">
                <a:solidFill>
                  <a:srgbClr val="FF0000"/>
                </a:solidFill>
              </a:rPr>
              <a:t>Schiedsrichter:in</a:t>
            </a:r>
            <a:r>
              <a:rPr lang="en-US" spc="-100" dirty="0">
                <a:solidFill>
                  <a:srgbClr val="FF0000"/>
                </a:solidFill>
              </a:rPr>
              <a:t>? </a:t>
            </a:r>
            <a:r>
              <a:rPr lang="de-DE" cap="none" dirty="0">
                <a:solidFill>
                  <a:srgbClr val="FF0000"/>
                </a:solidFill>
              </a:rPr>
              <a:t>	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083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9" y="351496"/>
            <a:ext cx="9408886" cy="1325563"/>
          </a:xfrm>
        </p:spPr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Primacy</a:t>
            </a:r>
            <a:r>
              <a:rPr lang="de-DE" dirty="0">
                <a:solidFill>
                  <a:srgbClr val="FF0000"/>
                </a:solidFill>
              </a:rPr>
              <a:t> &amp; </a:t>
            </a:r>
            <a:r>
              <a:rPr lang="de-DE" dirty="0" err="1">
                <a:solidFill>
                  <a:srgbClr val="FF0000"/>
                </a:solidFill>
              </a:rPr>
              <a:t>Recency</a:t>
            </a:r>
            <a:r>
              <a:rPr lang="de-DE" dirty="0">
                <a:solidFill>
                  <a:srgbClr val="FF0000"/>
                </a:solidFill>
              </a:rPr>
              <a:t> Effekt </a:t>
            </a:r>
            <a:r>
              <a:rPr lang="de-DE" sz="2000" dirty="0">
                <a:solidFill>
                  <a:srgbClr val="FF0000"/>
                </a:solidFill>
              </a:rPr>
              <a:t>(Asch, 1946)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16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63C591-2EB5-4CE5-BC1A-E7E762E9A415}"/>
              </a:ext>
            </a:extLst>
          </p:cNvPr>
          <p:cNvSpPr/>
          <p:nvPr/>
        </p:nvSpPr>
        <p:spPr>
          <a:xfrm>
            <a:off x="85240" y="2472419"/>
            <a:ext cx="2284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Der </a:t>
            </a:r>
            <a:r>
              <a:rPr lang="de-DE" b="1" dirty="0" err="1"/>
              <a:t>Primacy</a:t>
            </a:r>
            <a:r>
              <a:rPr lang="de-DE" b="1" dirty="0"/>
              <a:t>-Effekt:  </a:t>
            </a:r>
            <a:r>
              <a:rPr lang="de-DE" dirty="0"/>
              <a:t>Der erste Eindruck beeinflusst alle folgenden Informationen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DC6337-B379-4EAD-9B53-5A03C50E6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56" y="1815985"/>
            <a:ext cx="6657089" cy="384152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1814861-7BF1-4601-B0D2-2C551ABB6DB2}"/>
              </a:ext>
            </a:extLst>
          </p:cNvPr>
          <p:cNvSpPr/>
          <p:nvPr/>
        </p:nvSpPr>
        <p:spPr>
          <a:xfrm>
            <a:off x="9529428" y="2472419"/>
            <a:ext cx="2284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Der </a:t>
            </a:r>
            <a:r>
              <a:rPr lang="de-DE" b="1" dirty="0" err="1"/>
              <a:t>Recency</a:t>
            </a:r>
            <a:r>
              <a:rPr lang="de-DE" b="1" dirty="0"/>
              <a:t>-Effekt:  </a:t>
            </a:r>
            <a:r>
              <a:rPr lang="de-DE" dirty="0"/>
              <a:t>Der letzte Eindruck bleibt im Vergleich zu früheren Informationen besonders in Erinnerung</a:t>
            </a:r>
          </a:p>
        </p:txBody>
      </p:sp>
    </p:spTree>
    <p:extLst>
      <p:ext uri="{BB962C8B-B14F-4D97-AF65-F5344CB8AC3E}">
        <p14:creationId xmlns:p14="http://schemas.microsoft.com/office/powerpoint/2010/main" val="319957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843EC45-DA5C-4E32-A5CA-9FED34D4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/>
          <a:stretch/>
        </p:blipFill>
        <p:spPr>
          <a:xfrm>
            <a:off x="0" y="-3437703"/>
            <a:ext cx="12192000" cy="12581139"/>
          </a:xfr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9AB89D-0019-4ECE-A6E1-77CE2B72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21CAB94-F541-4682-8F2C-AD035ABF18E6}"/>
              </a:ext>
            </a:extLst>
          </p:cNvPr>
          <p:cNvSpPr txBox="1">
            <a:spLocks/>
          </p:cNvSpPr>
          <p:nvPr/>
        </p:nvSpPr>
        <p:spPr>
          <a:xfrm>
            <a:off x="0" y="416719"/>
            <a:ext cx="12401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2. Konflikte aus psychologischer Sicht</a:t>
            </a:r>
          </a:p>
        </p:txBody>
      </p:sp>
    </p:spTree>
    <p:extLst>
      <p:ext uri="{BB962C8B-B14F-4D97-AF65-F5344CB8AC3E}">
        <p14:creationId xmlns:p14="http://schemas.microsoft.com/office/powerpoint/2010/main" val="93833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788DE-E93C-D537-32F5-A779324E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 Konflikt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1D258-2DF7-67CB-7F16-3D85E61B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Interaktion zwischen zwei Parteien </a:t>
            </a:r>
            <a:br>
              <a:rPr lang="de-DE" dirty="0"/>
            </a:br>
            <a:r>
              <a:rPr lang="de-DE" sz="1800" dirty="0"/>
              <a:t>(z. B. Teams, Spieler, Spieler und Offizielle, Zuschauende, SR, SRA)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Unvereinbarkeit</a:t>
            </a:r>
            <a:br>
              <a:rPr lang="de-DE" dirty="0"/>
            </a:br>
            <a:r>
              <a:rPr lang="de-DE" sz="1800" dirty="0"/>
              <a:t>(z. B. Sieg vs. Niederlage, erlaubtes vs. Verbotenes Spiel)</a:t>
            </a:r>
            <a:r>
              <a:rPr lang="de-DE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Mindestens eine Partei erlebt eine Beeinträchtigung</a:t>
            </a:r>
            <a:br>
              <a:rPr lang="de-DE" dirty="0"/>
            </a:br>
            <a:r>
              <a:rPr lang="de-DE" sz="1800" dirty="0"/>
              <a:t>(z. B. Härte des Gegners, Linie des SR)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Glasl, 2020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0B53E6-9AA2-F710-053F-95E015DA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4C9-0E2E-4662-B20C-F81D9D6D75C2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723A6-6776-42CC-0E3F-EE98F55E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993F2C-BF43-760D-C8C3-D9A45AFC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06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B193-A839-6653-29E2-0C27E0231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1D6CF-7E45-B37C-CC96-5D291DC3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B84D6-62C4-AD85-2F89-94A79744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E62E-ACF4-4BF1-9AAC-8D2663E8BF15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B6483A-EBF6-60C9-EA51-57B2853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35DC4-5B94-A9BE-54E9-C61862EC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19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72BEA0-F603-96F6-068F-3EB8F62D4A41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A5A236-443B-81D2-5229-BD927C5C24AC}"/>
              </a:ext>
            </a:extLst>
          </p:cNvPr>
          <p:cNvSpPr txBox="1">
            <a:spLocks/>
          </p:cNvSpPr>
          <p:nvPr/>
        </p:nvSpPr>
        <p:spPr>
          <a:xfrm>
            <a:off x="0" y="1953191"/>
            <a:ext cx="12412436" cy="36266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	Austausch mit dem </a:t>
            </a:r>
            <a:r>
              <a:rPr lang="de-DE" dirty="0" err="1">
                <a:solidFill>
                  <a:schemeClr val="tx1"/>
                </a:solidFill>
              </a:rPr>
              <a:t>Sitznachbar:in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sz="3600" cap="none" dirty="0">
                <a:solidFill>
                  <a:schemeClr val="tx1"/>
                </a:solidFill>
              </a:rPr>
              <a:t>Was war dein letzter Konflikt auf dem Platz, den 	du als SR erlebt hast? Beschreibt die Situation und </a:t>
            </a:r>
          </a:p>
          <a:p>
            <a:r>
              <a:rPr lang="de-DE" sz="3600" cap="none" dirty="0">
                <a:solidFill>
                  <a:schemeClr val="tx1"/>
                </a:solidFill>
              </a:rPr>
              <a:t>	wie ihr sie gelöst habt! </a:t>
            </a:r>
            <a:endParaRPr lang="de-DE" cap="none" dirty="0">
              <a:solidFill>
                <a:schemeClr val="tx1"/>
              </a:solidFill>
            </a:endParaRPr>
          </a:p>
          <a:p>
            <a:endParaRPr lang="de-DE" cap="none" dirty="0">
              <a:solidFill>
                <a:schemeClr val="tx1"/>
              </a:solidFill>
            </a:endParaRPr>
          </a:p>
          <a:p>
            <a:r>
              <a:rPr lang="de-DE" cap="none" dirty="0">
                <a:solidFill>
                  <a:schemeClr val="tx1"/>
                </a:solidFill>
              </a:rPr>
              <a:t>		5‘ Austausch</a:t>
            </a:r>
            <a:r>
              <a:rPr lang="de-DE" cap="none" dirty="0">
                <a:solidFill>
                  <a:srgbClr val="002060"/>
                </a:solidFill>
              </a:rPr>
              <a:t>	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0" name="Inhaltsplatzhalter 9" descr="Sanduhr 90% mit einfarbiger Füllung">
            <a:extLst>
              <a:ext uri="{FF2B5EF4-FFF2-40B4-BE49-F238E27FC236}">
                <a16:creationId xmlns:a16="http://schemas.microsoft.com/office/drawing/2014/main" id="{AF99EA6D-294E-99F3-021B-C2F041E4F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559" y="400157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4439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D781AE-F072-5BAC-6BBA-38CD5206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</a:rPr>
              <a:t>Über Mich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DDB79-2CFF-AA97-01C5-7079ADF9A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Schiedsrichter seit 2009 (VfL Maschen)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Psychologe (M.Sc.)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Doktorand an der Universität Hamburg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8974B5-13C6-0AC6-B24F-EFEDB3F3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955FFF-FB12-411A-8CEA-2C3D61F315B6}" type="datetime1">
              <a:rPr lang="de-DE" smtClean="0"/>
              <a:t>12.03.24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B85BC3-8E44-457D-7349-BF7531A0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Angewandte Psychologie für SchiedsrichterInnen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4B283A-6770-C469-68DB-256DC5ED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691217-F0DF-4640-A26E-9F027A189005}" type="slidenum">
              <a:rPr lang="de-D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850CE5-41AD-4164-86A3-EB58A8416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03" y="571501"/>
            <a:ext cx="5116501" cy="3645765"/>
          </a:xfrm>
          <a:prstGeom prst="rect">
            <a:avLst/>
          </a:prstGeom>
        </p:spPr>
      </p:pic>
      <p:pic>
        <p:nvPicPr>
          <p:cNvPr id="1026" name="Picture 2" descr="Datei:VfL Maschen Logo.png – Wikipedia">
            <a:extLst>
              <a:ext uri="{FF2B5EF4-FFF2-40B4-BE49-F238E27FC236}">
                <a16:creationId xmlns:a16="http://schemas.microsoft.com/office/drawing/2014/main" id="{EBE39356-6AA0-4E0C-A0E5-D2889A6F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22" y="4463407"/>
            <a:ext cx="2148452" cy="21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843EC45-DA5C-4E32-A5CA-9FED34D4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/>
          <a:stretch/>
        </p:blipFill>
        <p:spPr>
          <a:xfrm>
            <a:off x="0" y="-3437703"/>
            <a:ext cx="12192000" cy="12581139"/>
          </a:xfr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9AB89D-0019-4ECE-A6E1-77CE2B72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21CAB94-F541-4682-8F2C-AD035ABF18E6}"/>
              </a:ext>
            </a:extLst>
          </p:cNvPr>
          <p:cNvSpPr txBox="1">
            <a:spLocks/>
          </p:cNvSpPr>
          <p:nvPr/>
        </p:nvSpPr>
        <p:spPr>
          <a:xfrm>
            <a:off x="0" y="416719"/>
            <a:ext cx="12401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3. Wie gehen wir als SR mit Konflikten um?</a:t>
            </a:r>
          </a:p>
        </p:txBody>
      </p:sp>
    </p:spTree>
    <p:extLst>
      <p:ext uri="{BB962C8B-B14F-4D97-AF65-F5344CB8AC3E}">
        <p14:creationId xmlns:p14="http://schemas.microsoft.com/office/powerpoint/2010/main" val="370642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487C-DAA6-BEE3-4FA6-37B721F5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2DFC2-6349-D53E-F204-530AE6C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6134D7-5527-1061-6567-3336BB43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920-594D-4EFC-B3EC-34EDCD8B1EBA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8806D-0E07-96C0-71FF-E8A7CEB4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C76626-0296-569A-17BD-DB20698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EAF0B4-038D-CC04-21F9-F03C2D2789F0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0A834E"/>
          </a:solidFill>
          <a:ln>
            <a:solidFill>
              <a:srgbClr val="D2EC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AABA16-7643-D9DF-6E9B-E3AD9B09A0E4}"/>
              </a:ext>
            </a:extLst>
          </p:cNvPr>
          <p:cNvSpPr txBox="1"/>
          <p:nvPr/>
        </p:nvSpPr>
        <p:spPr>
          <a:xfrm>
            <a:off x="791029" y="2841782"/>
            <a:ext cx="106135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Es reicht, wenn eine Person </a:t>
            </a:r>
          </a:p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sich beeinträchtigt fühlt. </a:t>
            </a:r>
          </a:p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Dann beginnt der Konflikt.</a:t>
            </a:r>
          </a:p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Mit all seinen Dynamiken.</a:t>
            </a:r>
          </a:p>
          <a:p>
            <a:pPr marL="0" indent="0">
              <a:buNone/>
            </a:pP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15" name="Inhaltsplatzhalter 14" descr="Linke Gehirnhälfte mit einfarbiger Füllung">
            <a:extLst>
              <a:ext uri="{FF2B5EF4-FFF2-40B4-BE49-F238E27FC236}">
                <a16:creationId xmlns:a16="http://schemas.microsoft.com/office/drawing/2014/main" id="{CFDBAD34-B0A9-1052-0210-36C2747D5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8971" y="136525"/>
            <a:ext cx="7046685" cy="704668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F37225B-79B0-AD90-809B-7391D03D9BEB}"/>
              </a:ext>
            </a:extLst>
          </p:cNvPr>
          <p:cNvSpPr txBox="1"/>
          <p:nvPr/>
        </p:nvSpPr>
        <p:spPr>
          <a:xfrm>
            <a:off x="732971" y="1946571"/>
            <a:ext cx="6357257" cy="707886"/>
          </a:xfrm>
          <a:prstGeom prst="rect">
            <a:avLst/>
          </a:prstGeom>
          <a:solidFill>
            <a:srgbClr val="23221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chemeClr val="bg1"/>
                </a:solidFill>
              </a:rPr>
              <a:t>TAKE HOME MASSAGE</a:t>
            </a:r>
          </a:p>
        </p:txBody>
      </p:sp>
    </p:spTree>
    <p:extLst>
      <p:ext uri="{BB962C8B-B14F-4D97-AF65-F5344CB8AC3E}">
        <p14:creationId xmlns:p14="http://schemas.microsoft.com/office/powerpoint/2010/main" val="134876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36A6EA7-E548-DD63-C145-E0DA8EA0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6721" y="568250"/>
            <a:ext cx="4124355" cy="6448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654AED-494D-42C0-1465-6762B93E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Konflikt.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ESKALATION.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3801C-B91A-F510-922F-B54491A0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62F-14B7-4D2E-8A6A-D41106755FA4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FB5EB-6783-AF73-240D-16D8A911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914A6-14E5-76D3-1E90-0523983C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22</a:t>
            </a:fld>
            <a:endParaRPr lang="de-DE" dirty="0"/>
          </a:p>
        </p:txBody>
      </p:sp>
      <p:pic>
        <p:nvPicPr>
          <p:cNvPr id="13" name="Picture 2" descr="Psychologie für Schiedsrichter - Paulsen, Hilko">
            <a:extLst>
              <a:ext uri="{FF2B5EF4-FFF2-40B4-BE49-F238E27FC236}">
                <a16:creationId xmlns:a16="http://schemas.microsoft.com/office/drawing/2014/main" id="{8838E344-6C8F-7A0B-0CB2-6589C33F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3" y="5127692"/>
            <a:ext cx="646864" cy="9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0989C9-B8AF-A36B-F2A4-63252EC9A27C}"/>
              </a:ext>
            </a:extLst>
          </p:cNvPr>
          <p:cNvGrpSpPr/>
          <p:nvPr/>
        </p:nvGrpSpPr>
        <p:grpSpPr>
          <a:xfrm>
            <a:off x="3846284" y="1730308"/>
            <a:ext cx="3104244" cy="995152"/>
            <a:chOff x="3846284" y="1730308"/>
            <a:chExt cx="3104244" cy="995152"/>
          </a:xfrm>
        </p:grpSpPr>
        <p:sp>
          <p:nvSpPr>
            <p:cNvPr id="14" name="Geschweifte Klammer rechts 13">
              <a:extLst>
                <a:ext uri="{FF2B5EF4-FFF2-40B4-BE49-F238E27FC236}">
                  <a16:creationId xmlns:a16="http://schemas.microsoft.com/office/drawing/2014/main" id="{114E50AE-A1BB-F919-FE5D-F41960883126}"/>
                </a:ext>
              </a:extLst>
            </p:cNvPr>
            <p:cNvSpPr/>
            <p:nvPr/>
          </p:nvSpPr>
          <p:spPr>
            <a:xfrm>
              <a:off x="3846284" y="1730308"/>
              <a:ext cx="279401" cy="995152"/>
            </a:xfrm>
            <a:prstGeom prst="rightBrace">
              <a:avLst/>
            </a:prstGeom>
            <a:ln w="25400">
              <a:solidFill>
                <a:srgbClr val="2322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563E014-D6F3-7D2F-81FD-EE7A47A33D59}"/>
                </a:ext>
              </a:extLst>
            </p:cNvPr>
            <p:cNvSpPr txBox="1"/>
            <p:nvPr/>
          </p:nvSpPr>
          <p:spPr>
            <a:xfrm>
              <a:off x="4134757" y="2043218"/>
              <a:ext cx="2815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„</a:t>
              </a:r>
              <a:r>
                <a:rPr lang="de-DE" dirty="0" err="1"/>
                <a:t>Win-Win</a:t>
              </a:r>
              <a:r>
                <a:rPr lang="de-DE" dirty="0"/>
                <a:t>“ noch möglich.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64CD058-FBF7-A971-E9A4-DC815F98590F}"/>
              </a:ext>
            </a:extLst>
          </p:cNvPr>
          <p:cNvGrpSpPr/>
          <p:nvPr/>
        </p:nvGrpSpPr>
        <p:grpSpPr>
          <a:xfrm>
            <a:off x="2968171" y="2804523"/>
            <a:ext cx="6346057" cy="1023249"/>
            <a:chOff x="2968171" y="2804523"/>
            <a:chExt cx="6346057" cy="1023249"/>
          </a:xfrm>
        </p:grpSpPr>
        <p:sp>
          <p:nvSpPr>
            <p:cNvPr id="15" name="Geschweifte Klammer rechts 14">
              <a:extLst>
                <a:ext uri="{FF2B5EF4-FFF2-40B4-BE49-F238E27FC236}">
                  <a16:creationId xmlns:a16="http://schemas.microsoft.com/office/drawing/2014/main" id="{93D8F868-FFA8-147C-BD28-776C6BD55A5B}"/>
                </a:ext>
              </a:extLst>
            </p:cNvPr>
            <p:cNvSpPr/>
            <p:nvPr/>
          </p:nvSpPr>
          <p:spPr>
            <a:xfrm>
              <a:off x="6080387" y="2804523"/>
              <a:ext cx="361854" cy="1023249"/>
            </a:xfrm>
            <a:prstGeom prst="rightBrace">
              <a:avLst/>
            </a:prstGeom>
            <a:ln w="25400">
              <a:solidFill>
                <a:srgbClr val="2322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F4BB6237-6AA2-CDEB-8EC6-66544B9F50DB}"/>
                </a:ext>
              </a:extLst>
            </p:cNvPr>
            <p:cNvCxnSpPr/>
            <p:nvPr/>
          </p:nvCxnSpPr>
          <p:spPr>
            <a:xfrm>
              <a:off x="2968171" y="2808514"/>
              <a:ext cx="3024361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3CE588F-DB18-FBAC-F725-DCF9F5A51641}"/>
                </a:ext>
              </a:extLst>
            </p:cNvPr>
            <p:cNvSpPr txBox="1"/>
            <p:nvPr/>
          </p:nvSpPr>
          <p:spPr>
            <a:xfrm>
              <a:off x="6498457" y="2978284"/>
              <a:ext cx="2815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Win</a:t>
              </a:r>
              <a:r>
                <a:rPr lang="de-DE" dirty="0"/>
                <a:t>-Loose </a:t>
              </a:r>
            </a:p>
            <a:p>
              <a:r>
                <a:rPr lang="de-DE" dirty="0"/>
                <a:t>angestrebt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6186258-CE21-EF08-DA96-308813CA35CA}"/>
              </a:ext>
            </a:extLst>
          </p:cNvPr>
          <p:cNvGrpSpPr/>
          <p:nvPr/>
        </p:nvGrpSpPr>
        <p:grpSpPr>
          <a:xfrm>
            <a:off x="4905828" y="3889829"/>
            <a:ext cx="5203373" cy="1391739"/>
            <a:chOff x="4905828" y="3889829"/>
            <a:chExt cx="5203373" cy="1391739"/>
          </a:xfrm>
        </p:grpSpPr>
        <p:sp>
          <p:nvSpPr>
            <p:cNvPr id="16" name="Geschweifte Klammer rechts 15">
              <a:extLst>
                <a:ext uri="{FF2B5EF4-FFF2-40B4-BE49-F238E27FC236}">
                  <a16:creationId xmlns:a16="http://schemas.microsoft.com/office/drawing/2014/main" id="{B97BD876-35D1-A215-CB71-F6862B9016A9}"/>
                </a:ext>
              </a:extLst>
            </p:cNvPr>
            <p:cNvSpPr/>
            <p:nvPr/>
          </p:nvSpPr>
          <p:spPr>
            <a:xfrm>
              <a:off x="7214028" y="3956006"/>
              <a:ext cx="353787" cy="1325562"/>
            </a:xfrm>
            <a:prstGeom prst="rightBrace">
              <a:avLst/>
            </a:prstGeom>
            <a:ln w="25400">
              <a:solidFill>
                <a:srgbClr val="2322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6707E1B-6981-0B73-A281-F8BB4897AE95}"/>
                </a:ext>
              </a:extLst>
            </p:cNvPr>
            <p:cNvCxnSpPr>
              <a:cxnSpLocks/>
            </p:cNvCxnSpPr>
            <p:nvPr/>
          </p:nvCxnSpPr>
          <p:spPr>
            <a:xfrm>
              <a:off x="4905828" y="3889829"/>
              <a:ext cx="1981201" cy="17078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1C8A856-E7BC-847E-D691-D49CACB81599}"/>
                </a:ext>
              </a:extLst>
            </p:cNvPr>
            <p:cNvSpPr txBox="1"/>
            <p:nvPr/>
          </p:nvSpPr>
          <p:spPr>
            <a:xfrm>
              <a:off x="7658709" y="4331326"/>
              <a:ext cx="2450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Loose-Loose:</a:t>
              </a:r>
            </a:p>
            <a:p>
              <a:r>
                <a:rPr lang="de-DE" dirty="0"/>
                <a:t>Beide Seiten verlieren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639F377-FF69-3D9C-7403-F2F25DF5E985}"/>
              </a:ext>
            </a:extLst>
          </p:cNvPr>
          <p:cNvGrpSpPr/>
          <p:nvPr/>
        </p:nvGrpSpPr>
        <p:grpSpPr>
          <a:xfrm>
            <a:off x="10223698" y="1809170"/>
            <a:ext cx="1346515" cy="3630890"/>
            <a:chOff x="9314228" y="1690688"/>
            <a:chExt cx="1346515" cy="363089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978A473-5584-FF9E-21B6-96DFA42C56C3}"/>
                </a:ext>
              </a:extLst>
            </p:cNvPr>
            <p:cNvSpPr/>
            <p:nvPr/>
          </p:nvSpPr>
          <p:spPr>
            <a:xfrm>
              <a:off x="9314228" y="1690688"/>
              <a:ext cx="1346515" cy="363089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779FB3A-8741-549C-F1E9-DAB9A7A361A1}"/>
                </a:ext>
              </a:extLst>
            </p:cNvPr>
            <p:cNvSpPr/>
            <p:nvPr/>
          </p:nvSpPr>
          <p:spPr>
            <a:xfrm>
              <a:off x="9540568" y="1832832"/>
              <a:ext cx="900000" cy="900000"/>
            </a:xfrm>
            <a:prstGeom prst="ellipse">
              <a:avLst/>
            </a:prstGeom>
            <a:solidFill>
              <a:srgbClr val="0A834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1F2A00D-4CB1-A066-4DE7-5F10E80C849C}"/>
                </a:ext>
              </a:extLst>
            </p:cNvPr>
            <p:cNvSpPr/>
            <p:nvPr/>
          </p:nvSpPr>
          <p:spPr>
            <a:xfrm>
              <a:off x="9540568" y="3068080"/>
              <a:ext cx="900000" cy="9000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B43B492-8162-8157-3DEF-92032C6C4420}"/>
                </a:ext>
              </a:extLst>
            </p:cNvPr>
            <p:cNvSpPr/>
            <p:nvPr/>
          </p:nvSpPr>
          <p:spPr>
            <a:xfrm>
              <a:off x="9540568" y="4303329"/>
              <a:ext cx="900000" cy="9000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781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AE16C-178C-FE1E-8474-05FE0A98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Konflikt.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psychische Dynamiken.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F25A9B-3A06-430C-A4AB-F872DF12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24D6-BA00-467F-91E4-0BE29EBC4AED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E731D2-274C-3AF6-D8EA-1C858CDC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B61C7C-54EB-568D-8082-929A285D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23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D9AC72E-7F0E-1031-1C01-A790E4363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401555"/>
              </p:ext>
            </p:extLst>
          </p:nvPr>
        </p:nvGraphicFramePr>
        <p:xfrm>
          <a:off x="2130937" y="1885452"/>
          <a:ext cx="7179559" cy="423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64F0E464-72F2-C231-78BE-6C5744742A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77" t="13826" r="30162" b="26089"/>
          <a:stretch/>
        </p:blipFill>
        <p:spPr>
          <a:xfrm>
            <a:off x="4943959" y="3084273"/>
            <a:ext cx="1859797" cy="152286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658F24F-EA50-37C4-EEC2-3F789DF28C8E}"/>
              </a:ext>
            </a:extLst>
          </p:cNvPr>
          <p:cNvSpPr/>
          <p:nvPr/>
        </p:nvSpPr>
        <p:spPr>
          <a:xfrm>
            <a:off x="6096000" y="1743796"/>
            <a:ext cx="3778268" cy="14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Verzerrte Wahrnehmung 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B. stärkere Wahrnehmung negativer Aspekte insb. Eigenschaften anderer Menschen)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61CE9D5-58FD-3FEE-25AF-9C935699F7B2}"/>
              </a:ext>
            </a:extLst>
          </p:cNvPr>
          <p:cNvSpPr/>
          <p:nvPr/>
        </p:nvSpPr>
        <p:spPr>
          <a:xfrm>
            <a:off x="6231054" y="4532354"/>
            <a:ext cx="2601345" cy="14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 Ansteckung 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B. Lästern in Gruppe)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809265D-ECDB-5703-386D-C19173929F8D}"/>
              </a:ext>
            </a:extLst>
          </p:cNvPr>
          <p:cNvSpPr/>
          <p:nvPr/>
        </p:nvSpPr>
        <p:spPr>
          <a:xfrm>
            <a:off x="2488875" y="4607133"/>
            <a:ext cx="2601345" cy="14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Verlust von Empathie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B. kein Mitgefühl mit anderer Konfliktpartei; Absprechen von guten Gründen)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4A132B5-4508-495B-7234-B71D16929245}"/>
              </a:ext>
            </a:extLst>
          </p:cNvPr>
          <p:cNvSpPr/>
          <p:nvPr/>
        </p:nvSpPr>
        <p:spPr>
          <a:xfrm>
            <a:off x="1211943" y="1743796"/>
            <a:ext cx="3657766" cy="14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Irritation im Verhalten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B. Verhalten gegenüber Konfliktpartei)</a:t>
            </a:r>
          </a:p>
        </p:txBody>
      </p:sp>
    </p:spTree>
    <p:extLst>
      <p:ext uri="{BB962C8B-B14F-4D97-AF65-F5344CB8AC3E}">
        <p14:creationId xmlns:p14="http://schemas.microsoft.com/office/powerpoint/2010/main" val="174506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D9A5E-F02B-0B27-6977-C8FF22C2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F4D99-9272-ED6B-29BD-59935D45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6B1158-35A0-DDC4-B3E4-A9DBE9C7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0E2B-0B5B-47AD-9160-24D3883A5196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A02C2-5252-D8B4-0656-B4796783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93E4F4-836A-0C21-A054-B44A0D31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24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511773-229F-3E94-F10E-A31E3528498D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0A834E"/>
          </a:solidFill>
          <a:ln>
            <a:solidFill>
              <a:srgbClr val="D2EC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76ECCF-AC20-B045-263E-7E3BC028FCA9}"/>
              </a:ext>
            </a:extLst>
          </p:cNvPr>
          <p:cNvSpPr txBox="1"/>
          <p:nvPr/>
        </p:nvSpPr>
        <p:spPr>
          <a:xfrm>
            <a:off x="791029" y="2841782"/>
            <a:ext cx="55081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Konflikte haben eine Eigendynamik. </a:t>
            </a:r>
          </a:p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Sie breiten sich schnell aus und sind ansteckend.</a:t>
            </a:r>
          </a:p>
          <a:p>
            <a:pPr marL="0" indent="0">
              <a:buNone/>
            </a:pP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15" name="Inhaltsplatzhalter 14" descr="Linke Gehirnhälfte mit einfarbiger Füllung">
            <a:extLst>
              <a:ext uri="{FF2B5EF4-FFF2-40B4-BE49-F238E27FC236}">
                <a16:creationId xmlns:a16="http://schemas.microsoft.com/office/drawing/2014/main" id="{7DE6085D-FBAA-C153-44C0-D941D8401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8971" y="136525"/>
            <a:ext cx="7046685" cy="704668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88F8C63-281E-61E6-B036-8132C84F3195}"/>
              </a:ext>
            </a:extLst>
          </p:cNvPr>
          <p:cNvSpPr txBox="1"/>
          <p:nvPr/>
        </p:nvSpPr>
        <p:spPr>
          <a:xfrm>
            <a:off x="732971" y="1946571"/>
            <a:ext cx="6357257" cy="707886"/>
          </a:xfrm>
          <a:prstGeom prst="rect">
            <a:avLst/>
          </a:prstGeom>
          <a:solidFill>
            <a:srgbClr val="23221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chemeClr val="bg1"/>
                </a:solidFill>
              </a:rPr>
              <a:t>TAKE HOME MASSAGE</a:t>
            </a:r>
          </a:p>
        </p:txBody>
      </p:sp>
    </p:spTree>
    <p:extLst>
      <p:ext uri="{BB962C8B-B14F-4D97-AF65-F5344CB8AC3E}">
        <p14:creationId xmlns:p14="http://schemas.microsoft.com/office/powerpoint/2010/main" val="1025420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2394-266A-B312-BF74-EA40AA9F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83AFF-74B2-9C5B-48F9-13DA8C09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UMGANG.</a:t>
            </a:r>
            <a:r>
              <a:rPr lang="de-DE" dirty="0"/>
              <a:t>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 Konflikten.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8031F3D-3959-5F84-84A5-A72671286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748109"/>
              </p:ext>
            </p:extLst>
          </p:nvPr>
        </p:nvGraphicFramePr>
        <p:xfrm>
          <a:off x="838200" y="2293938"/>
          <a:ext cx="9409113" cy="388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B0830B-408A-25DD-CFE7-FC4DF3F4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AC65-287A-44FE-BD7F-C5CC6B74B8E1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CAB320-7FAB-FFCC-042B-BEE1C7F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06FF86-E492-07FF-4B1C-2B274ED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3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5BBE2-9510-72CE-9D56-2BCEF5C4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D34F8-5E47-D433-1881-39DF6BB9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UMGANG.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 Konflikten.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A94D993-81E0-3A8D-520E-84219E02A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295280"/>
              </p:ext>
            </p:extLst>
          </p:nvPr>
        </p:nvGraphicFramePr>
        <p:xfrm>
          <a:off x="-1192078" y="2082006"/>
          <a:ext cx="9409113" cy="388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F1A10-E2F2-E85D-760C-074329FF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04D-4E6D-403D-8856-37D0C22A59B7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B6D19A-60D6-D6EE-4EB7-B67E5B1F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07B0F-BF33-E6F8-F2C1-BBE47596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26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429965-2ACA-4077-993A-AC829A5DC1AB}"/>
              </a:ext>
            </a:extLst>
          </p:cNvPr>
          <p:cNvSpPr txBox="1"/>
          <p:nvPr/>
        </p:nvSpPr>
        <p:spPr>
          <a:xfrm>
            <a:off x="6633275" y="3870701"/>
            <a:ext cx="535159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</a:rPr>
              <a:t>Plenum: Könnt ihr hier erste Ideen für </a:t>
            </a:r>
          </a:p>
          <a:p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</a:rPr>
              <a:t>die Kategorien finden?</a:t>
            </a:r>
          </a:p>
        </p:txBody>
      </p:sp>
    </p:spTree>
    <p:extLst>
      <p:ext uri="{BB962C8B-B14F-4D97-AF65-F5344CB8AC3E}">
        <p14:creationId xmlns:p14="http://schemas.microsoft.com/office/powerpoint/2010/main" val="1246088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378B9-54B8-0ECC-EE3B-A557921B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28C70-9896-996B-ADF7-22646DF3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F74ED4-7B8F-03C9-8F88-422F715D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0D15-FEF8-42A3-93B1-C79607E2F58B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75C40-4F86-4DA1-BE94-E817887B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6205A5-2922-4C05-518F-899725D1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27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AFF59B-BB96-9914-8DC4-2CD11A7214E6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0A834E"/>
          </a:solidFill>
          <a:ln>
            <a:solidFill>
              <a:srgbClr val="D2EC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E0F1-9ACB-6E09-BF69-31669988F796}"/>
              </a:ext>
            </a:extLst>
          </p:cNvPr>
          <p:cNvSpPr txBox="1"/>
          <p:nvPr/>
        </p:nvSpPr>
        <p:spPr>
          <a:xfrm>
            <a:off x="791029" y="2841782"/>
            <a:ext cx="55081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Brandschutz ist besser als Feuer löschen. Infektionsschutz ist besser als Symptombehandlung.</a:t>
            </a:r>
          </a:p>
          <a:p>
            <a:pPr marL="0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Das gilt auch für Konflikte. </a:t>
            </a:r>
          </a:p>
        </p:txBody>
      </p:sp>
      <p:pic>
        <p:nvPicPr>
          <p:cNvPr id="15" name="Inhaltsplatzhalter 14" descr="Linke Gehirnhälfte mit einfarbiger Füllung">
            <a:extLst>
              <a:ext uri="{FF2B5EF4-FFF2-40B4-BE49-F238E27FC236}">
                <a16:creationId xmlns:a16="http://schemas.microsoft.com/office/drawing/2014/main" id="{8CA20050-6B1D-1E3A-A135-BE6321BB4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8971" y="136525"/>
            <a:ext cx="7046685" cy="704668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8A45522-1171-9A2C-B94A-255BA6562A69}"/>
              </a:ext>
            </a:extLst>
          </p:cNvPr>
          <p:cNvSpPr txBox="1"/>
          <p:nvPr/>
        </p:nvSpPr>
        <p:spPr>
          <a:xfrm>
            <a:off x="732971" y="1946571"/>
            <a:ext cx="6357257" cy="707886"/>
          </a:xfrm>
          <a:prstGeom prst="rect">
            <a:avLst/>
          </a:prstGeom>
          <a:solidFill>
            <a:srgbClr val="23221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chemeClr val="bg1"/>
                </a:solidFill>
              </a:rPr>
              <a:t>TAKE HOME MASSAGE</a:t>
            </a:r>
          </a:p>
        </p:txBody>
      </p:sp>
    </p:spTree>
    <p:extLst>
      <p:ext uri="{BB962C8B-B14F-4D97-AF65-F5344CB8AC3E}">
        <p14:creationId xmlns:p14="http://schemas.microsoft.com/office/powerpoint/2010/main" val="2909226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AE66F-8D5A-BA0E-6B22-C20C9BCB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UMGANG.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 Konflikten.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0D5AD75-6244-E90A-EDFA-9675E5869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88243"/>
              </p:ext>
            </p:extLst>
          </p:nvPr>
        </p:nvGraphicFramePr>
        <p:xfrm>
          <a:off x="838200" y="2293938"/>
          <a:ext cx="9409113" cy="388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8E1EF-EA0B-3D2A-244B-FA08E6A5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7C7B-08F9-4A61-B2A9-89D3027B597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587E23-DE77-7592-FAE7-2156354E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7DD3B-44E1-8194-79AA-0CCE85DD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45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83A90-03BA-B356-58FB-797B4360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Ursachen vs. Auslöser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51D12C-6F3C-AEE1-7EDF-104192B9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B8B3AF-3CE6-7928-1768-5880992E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62C0-E427-454B-932F-DAFA6E4A4742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20EBDA-548A-2228-EB9D-58F9AF11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138ABC-F1C9-344E-E858-1B56DBC1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29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E0F78EC-EC8F-8E04-67A8-2A9F58F1B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6" t="48668" r="60945"/>
          <a:stretch/>
        </p:blipFill>
        <p:spPr>
          <a:xfrm>
            <a:off x="1545900" y="3714749"/>
            <a:ext cx="1885950" cy="22336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1CC8DA-0205-D307-A3CC-42E9EC593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6" t="50000" r="60590" b="2229"/>
          <a:stretch/>
        </p:blipFill>
        <p:spPr>
          <a:xfrm>
            <a:off x="8760152" y="3938571"/>
            <a:ext cx="1946138" cy="21454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C3E213-416A-901F-8531-B9AB3C861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4" t="1990" r="24479" b="7554"/>
          <a:stretch/>
        </p:blipFill>
        <p:spPr>
          <a:xfrm>
            <a:off x="1545900" y="1322565"/>
            <a:ext cx="2857690" cy="23921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BC574DD-20E2-A8B5-4C85-A43BA12B8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21" t="40581" r="2320" b="21185"/>
          <a:stretch/>
        </p:blipFill>
        <p:spPr>
          <a:xfrm>
            <a:off x="9288197" y="1632813"/>
            <a:ext cx="1665553" cy="1796188"/>
          </a:xfrm>
          <a:prstGeom prst="rect">
            <a:avLst/>
          </a:prstGeom>
        </p:spPr>
      </p:pic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B46B3D81-5879-552A-7891-AC0039B9CC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0" b="48600" l="36825" r="73875">
                        <a14:foregroundMark x1="37425" y1="32920" x2="33650" y2="43080"/>
                        <a14:foregroundMark x1="33650" y1="43080" x2="41675" y2="40600"/>
                        <a14:foregroundMark x1="48170" y1="34544" x2="48625" y2="34120"/>
                        <a14:foregroundMark x1="45851" y1="36706" x2="46970" y2="35663"/>
                        <a14:foregroundMark x1="44883" y1="37609" x2="45720" y2="36828"/>
                        <a14:foregroundMark x1="41675" y1="40600" x2="44796" y2="37690"/>
                        <a14:foregroundMark x1="61548" y1="40698" x2="62567" y2="41216"/>
                        <a14:foregroundMark x1="60778" y1="40305" x2="61347" y2="40595"/>
                        <a14:foregroundMark x1="59107" y1="39455" x2="59908" y2="39863"/>
                        <a14:foregroundMark x1="51986" y1="35831" x2="53800" y2="36754"/>
                        <a14:foregroundMark x1="48625" y1="34120" x2="49548" y2="34590"/>
                        <a14:foregroundMark x1="64500" y1="42200" x2="70075" y2="49800"/>
                        <a14:foregroundMark x1="70075" y1="49800" x2="76000" y2="44280"/>
                        <a14:foregroundMark x1="76000" y1="44280" x2="74125" y2="33520"/>
                        <a14:foregroundMark x1="74125" y1="33520" x2="53275" y2="24160"/>
                        <a14:foregroundMark x1="53275" y1="24160" x2="37750" y2="27480"/>
                        <a14:foregroundMark x1="37750" y1="27480" x2="36875" y2="33800"/>
                        <a14:foregroundMark x1="72950" y1="36080" x2="75100" y2="44560"/>
                        <a14:foregroundMark x1="75100" y1="44560" x2="72775" y2="35200"/>
                        <a14:foregroundMark x1="72775" y1="35200" x2="73875" y2="36800"/>
                        <a14:backgroundMark x1="46175" y1="47360" x2="44475" y2="35000"/>
                        <a14:backgroundMark x1="44475" y1="35000" x2="52850" y2="35280"/>
                        <a14:backgroundMark x1="52850" y1="35280" x2="60300" y2="41120"/>
                        <a14:backgroundMark x1="60300" y1="41120" x2="56400" y2="50840"/>
                        <a14:backgroundMark x1="56400" y1="50840" x2="48750" y2="50080"/>
                        <a14:backgroundMark x1="48750" y1="50080" x2="46175" y2="47360"/>
                        <a14:backgroundMark x1="48075" y1="37720" x2="45450" y2="48040"/>
                        <a14:backgroundMark x1="45450" y1="48040" x2="59625" y2="49440"/>
                        <a14:backgroundMark x1="59625" y1="49440" x2="54325" y2="40800"/>
                        <a14:backgroundMark x1="54325" y1="40800" x2="46925" y2="38960"/>
                        <a14:backgroundMark x1="46925" y1="38960" x2="46450" y2="38600"/>
                        <a14:backgroundMark x1="47000" y1="37280" x2="45900" y2="37280"/>
                        <a14:backgroundMark x1="61500" y1="40360" x2="58200" y2="41680"/>
                        <a14:backgroundMark x1="60675" y1="40800" x2="59850" y2="38600"/>
                        <a14:backgroundMark x1="57650" y1="41680" x2="60125" y2="41240"/>
                        <a14:backgroundMark x1="61500" y1="45160" x2="61500" y2="45160"/>
                        <a14:backgroundMark x1="61225" y1="45600" x2="61500" y2="39480"/>
                        <a14:backgroundMark x1="61500" y1="39480" x2="60675" y2="38600"/>
                        <a14:backgroundMark x1="64400" y1="43680" x2="63575" y2="43240"/>
                        <a14:backgroundMark x1="60275" y1="38400" x2="60725" y2="49520"/>
                        <a14:backgroundMark x1="60725" y1="49520" x2="64950" y2="40160"/>
                        <a14:backgroundMark x1="64950" y1="40160" x2="60400" y2="49960"/>
                        <a14:backgroundMark x1="60400" y1="49960" x2="63175" y2="38840"/>
                        <a14:backgroundMark x1="63175" y1="38840" x2="63025" y2="43240"/>
                        <a14:backgroundMark x1="60650" y1="38640" x2="60425" y2="39360"/>
                      </a14:backgroundRemoval>
                    </a14:imgEffect>
                  </a14:imgLayer>
                </a14:imgProps>
              </a:ext>
            </a:extLst>
          </a:blip>
          <a:srcRect l="32414" t="24152" r="23458" b="48668"/>
          <a:stretch/>
        </p:blipFill>
        <p:spPr>
          <a:xfrm>
            <a:off x="4403590" y="2843674"/>
            <a:ext cx="3687779" cy="14196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6F9C848-FE9C-3F33-2527-BA76EB1EAF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545" t="18899" r="-11666" b="-37207"/>
          <a:stretch/>
        </p:blipFill>
        <p:spPr>
          <a:xfrm>
            <a:off x="5424380" y="3553496"/>
            <a:ext cx="1730320" cy="1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3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843EC45-DA5C-4E32-A5CA-9FED34D4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/>
          <a:stretch/>
        </p:blipFill>
        <p:spPr>
          <a:xfrm>
            <a:off x="0" y="-3437703"/>
            <a:ext cx="12192000" cy="12581139"/>
          </a:xfr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9AB89D-0019-4ECE-A6E1-77CE2B72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21CAB94-F541-4682-8F2C-AD035ABF18E6}"/>
              </a:ext>
            </a:extLst>
          </p:cNvPr>
          <p:cNvSpPr txBox="1">
            <a:spLocks/>
          </p:cNvSpPr>
          <p:nvPr/>
        </p:nvSpPr>
        <p:spPr>
          <a:xfrm>
            <a:off x="0" y="416719"/>
            <a:ext cx="12401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	Mein Plan.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für Heute. </a:t>
            </a:r>
            <a:endParaRPr lang="de-DE" dirty="0"/>
          </a:p>
        </p:txBody>
      </p:sp>
      <p:pic>
        <p:nvPicPr>
          <p:cNvPr id="3" name="Grafik 2" descr="Herztöne">
            <a:extLst>
              <a:ext uri="{FF2B5EF4-FFF2-40B4-BE49-F238E27FC236}">
                <a16:creationId xmlns:a16="http://schemas.microsoft.com/office/drawing/2014/main" id="{DEC9118D-BED6-7711-2258-6E65F39CE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9635" y="2717369"/>
            <a:ext cx="1766516" cy="1766516"/>
          </a:xfrm>
          <a:prstGeom prst="rect">
            <a:avLst/>
          </a:prstGeom>
        </p:spPr>
      </p:pic>
      <p:pic>
        <p:nvPicPr>
          <p:cNvPr id="7" name="Grafik 6" descr="Gehirn">
            <a:extLst>
              <a:ext uri="{FF2B5EF4-FFF2-40B4-BE49-F238E27FC236}">
                <a16:creationId xmlns:a16="http://schemas.microsoft.com/office/drawing/2014/main" id="{5E1386AD-220A-7C90-5D74-5C74FAFF2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9915" y="2717369"/>
            <a:ext cx="1766516" cy="1766516"/>
          </a:xfrm>
          <a:prstGeom prst="rect">
            <a:avLst/>
          </a:prstGeom>
        </p:spPr>
      </p:pic>
      <p:pic>
        <p:nvPicPr>
          <p:cNvPr id="8" name="Grafik 7" descr="Kartenkompass">
            <a:extLst>
              <a:ext uri="{FF2B5EF4-FFF2-40B4-BE49-F238E27FC236}">
                <a16:creationId xmlns:a16="http://schemas.microsoft.com/office/drawing/2014/main" id="{FA288078-172A-A9E0-DED7-A8F996622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7757" y="2717369"/>
            <a:ext cx="1766516" cy="176651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4A9757A-9A51-43A7-00FB-F027F3982BAC}"/>
              </a:ext>
            </a:extLst>
          </p:cNvPr>
          <p:cNvSpPr/>
          <p:nvPr/>
        </p:nvSpPr>
        <p:spPr>
          <a:xfrm>
            <a:off x="1129178" y="4611821"/>
            <a:ext cx="2223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Impulse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geben!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1052FAC-1003-4F6D-22AA-EEAC582122D2}"/>
              </a:ext>
            </a:extLst>
          </p:cNvPr>
          <p:cNvSpPr/>
          <p:nvPr/>
        </p:nvSpPr>
        <p:spPr>
          <a:xfrm>
            <a:off x="4967300" y="4611821"/>
            <a:ext cx="2223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Orientierung </a:t>
            </a:r>
          </a:p>
          <a:p>
            <a:pPr algn="ctr"/>
            <a:r>
              <a:rPr lang="de-DE" sz="2200" b="1" dirty="0">
                <a:solidFill>
                  <a:schemeClr val="bg1"/>
                </a:solidFill>
              </a:rPr>
              <a:t>geben!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E86B080-9FBC-1A5F-3F50-AF82267E5054}"/>
              </a:ext>
            </a:extLst>
          </p:cNvPr>
          <p:cNvSpPr/>
          <p:nvPr/>
        </p:nvSpPr>
        <p:spPr>
          <a:xfrm>
            <a:off x="8575615" y="4611821"/>
            <a:ext cx="22237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Für zukünftige Spielleitungen sensibilisieren!</a:t>
            </a:r>
          </a:p>
        </p:txBody>
      </p:sp>
    </p:spTree>
    <p:extLst>
      <p:ext uri="{BB962C8B-B14F-4D97-AF65-F5344CB8AC3E}">
        <p14:creationId xmlns:p14="http://schemas.microsoft.com/office/powerpoint/2010/main" val="4010455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7E853-C306-3DE4-603C-4B34DA2C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F93D7-CF47-DD84-3041-5F58E0F2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C5347-46F2-8B15-492F-025506CB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C21-064A-4DC5-8F7D-A4E3CC632B35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88153D-000F-3685-298B-141088D7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0D70BF-C499-9D66-B5E4-CF99133D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30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F6E6A5-6AB1-F8E4-54F6-9517A50689AB}"/>
              </a:ext>
            </a:extLst>
          </p:cNvPr>
          <p:cNvSpPr txBox="1">
            <a:spLocks/>
          </p:cNvSpPr>
          <p:nvPr/>
        </p:nvSpPr>
        <p:spPr>
          <a:xfrm>
            <a:off x="624115" y="2293256"/>
            <a:ext cx="10589666" cy="372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1C86A7-FE8C-94B6-A8E7-AD6F1563BA80}"/>
              </a:ext>
            </a:extLst>
          </p:cNvPr>
          <p:cNvSpPr txBox="1"/>
          <p:nvPr/>
        </p:nvSpPr>
        <p:spPr>
          <a:xfrm>
            <a:off x="1698901" y="1723432"/>
            <a:ext cx="308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Konfliktursachen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0A0485F-B1DC-BAE0-B3C3-5D2E98E323AA}"/>
              </a:ext>
            </a:extLst>
          </p:cNvPr>
          <p:cNvGrpSpPr/>
          <p:nvPr/>
        </p:nvGrpSpPr>
        <p:grpSpPr>
          <a:xfrm>
            <a:off x="1418291" y="2650618"/>
            <a:ext cx="9795489" cy="715737"/>
            <a:chOff x="1356726" y="2320200"/>
            <a:chExt cx="9795489" cy="715737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37F55151-EDC1-F9F1-973D-E8658BA258DA}"/>
                </a:ext>
              </a:extLst>
            </p:cNvPr>
            <p:cNvSpPr/>
            <p:nvPr/>
          </p:nvSpPr>
          <p:spPr>
            <a:xfrm>
              <a:off x="1356726" y="2324642"/>
              <a:ext cx="4049344" cy="7112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Oft kombinierte Ursachen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(z. B. Rückstand, Platzverhältnisse)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968A8163-C78E-924C-280A-D707E74F1C9B}"/>
                </a:ext>
              </a:extLst>
            </p:cNvPr>
            <p:cNvSpPr/>
            <p:nvPr/>
          </p:nvSpPr>
          <p:spPr>
            <a:xfrm>
              <a:off x="7102871" y="2320200"/>
              <a:ext cx="4049344" cy="7112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Oft einzelnes Ereignis</a:t>
              </a:r>
            </a:p>
          </p:txBody>
        </p:sp>
        <p:sp>
          <p:nvSpPr>
            <p:cNvPr id="12" name="Pfeil: nach links und rechts 11">
              <a:extLst>
                <a:ext uri="{FF2B5EF4-FFF2-40B4-BE49-F238E27FC236}">
                  <a16:creationId xmlns:a16="http://schemas.microsoft.com/office/drawing/2014/main" id="{FAE26924-E20B-6BA2-05F8-2646D621BABB}"/>
                </a:ext>
              </a:extLst>
            </p:cNvPr>
            <p:cNvSpPr/>
            <p:nvPr/>
          </p:nvSpPr>
          <p:spPr>
            <a:xfrm>
              <a:off x="5535074" y="2512808"/>
              <a:ext cx="1438792" cy="355648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0D63209-EDA2-0538-6E07-9BB26B491486}"/>
              </a:ext>
            </a:extLst>
          </p:cNvPr>
          <p:cNvGrpSpPr/>
          <p:nvPr/>
        </p:nvGrpSpPr>
        <p:grpSpPr>
          <a:xfrm>
            <a:off x="1418291" y="3875036"/>
            <a:ext cx="9795489" cy="673788"/>
            <a:chOff x="1371240" y="3932978"/>
            <a:chExt cx="9795489" cy="673788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AE40D343-1E5F-4E53-3F25-FCDF42986C6B}"/>
                </a:ext>
              </a:extLst>
            </p:cNvPr>
            <p:cNvSpPr/>
            <p:nvPr/>
          </p:nvSpPr>
          <p:spPr>
            <a:xfrm>
              <a:off x="1371240" y="3937420"/>
              <a:ext cx="4049344" cy="6693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Wirkt über längeren Zeitraum</a:t>
              </a:r>
              <a:b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(z. T.  Minuten, ggf. vergangene Spiele)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53887D7D-6402-721B-604F-035555C69744}"/>
                </a:ext>
              </a:extLst>
            </p:cNvPr>
            <p:cNvSpPr/>
            <p:nvPr/>
          </p:nvSpPr>
          <p:spPr>
            <a:xfrm>
              <a:off x="7117385" y="3932978"/>
              <a:ext cx="4049344" cy="6693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Wirkt schnell und spontan </a:t>
              </a:r>
              <a:b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(z. B. Sekunden)</a:t>
              </a:r>
            </a:p>
          </p:txBody>
        </p:sp>
        <p:sp>
          <p:nvSpPr>
            <p:cNvPr id="16" name="Pfeil: nach links und rechts 15">
              <a:extLst>
                <a:ext uri="{FF2B5EF4-FFF2-40B4-BE49-F238E27FC236}">
                  <a16:creationId xmlns:a16="http://schemas.microsoft.com/office/drawing/2014/main" id="{6AAE865D-3551-724A-4DBC-701AF455685E}"/>
                </a:ext>
              </a:extLst>
            </p:cNvPr>
            <p:cNvSpPr/>
            <p:nvPr/>
          </p:nvSpPr>
          <p:spPr>
            <a:xfrm>
              <a:off x="5549588" y="4083207"/>
              <a:ext cx="1438792" cy="355648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B7F1B49-6E40-25FA-E96C-F2DD319C98A3}"/>
              </a:ext>
            </a:extLst>
          </p:cNvPr>
          <p:cNvGrpSpPr/>
          <p:nvPr/>
        </p:nvGrpSpPr>
        <p:grpSpPr>
          <a:xfrm>
            <a:off x="1418291" y="5057506"/>
            <a:ext cx="9795489" cy="672043"/>
            <a:chOff x="1432805" y="5216491"/>
            <a:chExt cx="9795489" cy="67204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242133ED-0384-2A74-9905-A97174C17F73}"/>
                </a:ext>
              </a:extLst>
            </p:cNvPr>
            <p:cNvSpPr/>
            <p:nvPr/>
          </p:nvSpPr>
          <p:spPr>
            <a:xfrm>
              <a:off x="1432805" y="5220933"/>
              <a:ext cx="4049344" cy="6676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der Folge wenig Außenwirkung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089D43D7-0559-00A0-63D9-ADB9C9DB9C83}"/>
                </a:ext>
              </a:extLst>
            </p:cNvPr>
            <p:cNvSpPr/>
            <p:nvPr/>
          </p:nvSpPr>
          <p:spPr>
            <a:xfrm>
              <a:off x="7178950" y="5216491"/>
              <a:ext cx="4049344" cy="6676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der Folge starke Außenwirkung</a:t>
              </a:r>
            </a:p>
          </p:txBody>
        </p:sp>
        <p:sp>
          <p:nvSpPr>
            <p:cNvPr id="20" name="Pfeil: nach links und rechts 19">
              <a:extLst>
                <a:ext uri="{FF2B5EF4-FFF2-40B4-BE49-F238E27FC236}">
                  <a16:creationId xmlns:a16="http://schemas.microsoft.com/office/drawing/2014/main" id="{301B0329-477C-FA7F-1FE4-7B6C43C02D41}"/>
                </a:ext>
              </a:extLst>
            </p:cNvPr>
            <p:cNvSpPr/>
            <p:nvPr/>
          </p:nvSpPr>
          <p:spPr>
            <a:xfrm>
              <a:off x="5596639" y="5372467"/>
              <a:ext cx="1438792" cy="355648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FCF1E70-4016-C850-4F5E-46A976CDD1D3}"/>
              </a:ext>
            </a:extLst>
          </p:cNvPr>
          <p:cNvSpPr txBox="1"/>
          <p:nvPr/>
        </p:nvSpPr>
        <p:spPr>
          <a:xfrm>
            <a:off x="7479182" y="1709402"/>
            <a:ext cx="308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Konfliktauslöser</a:t>
            </a:r>
          </a:p>
        </p:txBody>
      </p:sp>
    </p:spTree>
    <p:extLst>
      <p:ext uri="{BB962C8B-B14F-4D97-AF65-F5344CB8AC3E}">
        <p14:creationId xmlns:p14="http://schemas.microsoft.com/office/powerpoint/2010/main" val="9652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7A095-2911-6D3C-0B21-413F0AFA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BEA3B-BFF8-E89E-CB0A-5952A79F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Konflikt. </a:t>
            </a:r>
            <a:r>
              <a:rPr lang="de-DE" b="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Ursachen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1E2695-AE80-C0B8-C41E-80CBB7ED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C8DB-56A9-41A0-BCAE-E1FD31176373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25684-EFC5-F43C-EED0-26FF040C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90476B-F3E1-21B0-9167-F7D1D7C6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31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C11D00-5EE3-F56C-72D6-2053E80EDDE3}"/>
              </a:ext>
            </a:extLst>
          </p:cNvPr>
          <p:cNvSpPr txBox="1"/>
          <p:nvPr/>
        </p:nvSpPr>
        <p:spPr>
          <a:xfrm>
            <a:off x="6567714" y="3392488"/>
            <a:ext cx="4230914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"/>
            </a:pPr>
            <a:r>
              <a:rPr lang="de-DE" dirty="0">
                <a:solidFill>
                  <a:schemeClr val="bg1"/>
                </a:solidFill>
              </a:rPr>
              <a:t>Interaktion 2 Parteien + </a:t>
            </a:r>
          </a:p>
          <a:p>
            <a:pPr marL="285750" indent="-285750">
              <a:buFont typeface="Wingdings" panose="05000000000000000000" pitchFamily="2" charset="2"/>
              <a:buChar char=""/>
            </a:pPr>
            <a:r>
              <a:rPr lang="de-DE" dirty="0">
                <a:solidFill>
                  <a:schemeClr val="bg1"/>
                </a:solidFill>
              </a:rPr>
              <a:t>Unvereinbarkeit +</a:t>
            </a:r>
          </a:p>
          <a:p>
            <a:pPr marL="285750" indent="-285750">
              <a:buFont typeface="Wingdings" panose="05000000000000000000" pitchFamily="2" charset="2"/>
              <a:buChar char=""/>
            </a:pPr>
            <a:r>
              <a:rPr lang="de-DE" dirty="0">
                <a:solidFill>
                  <a:schemeClr val="bg1"/>
                </a:solidFill>
              </a:rPr>
              <a:t>eine Beeinträchtigung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7366A05-2C48-5DF3-66EB-8E0020638307}"/>
              </a:ext>
            </a:extLst>
          </p:cNvPr>
          <p:cNvSpPr/>
          <p:nvPr/>
        </p:nvSpPr>
        <p:spPr>
          <a:xfrm>
            <a:off x="838200" y="1540329"/>
            <a:ext cx="4013200" cy="4856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Konfliktursachen: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Druck z. B.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Auf- und Abstieg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6-Punktespiel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Rivalität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z. B. Derby, Vorgeschichte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Frustrationen z. B.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durch unerwarteten Spielstand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(z. B. Rückstand)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Nachlassende Fitness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Schmerzen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Platzverhältnisse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z. B. eng, rutschig oder hart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Unterschiedliche Spielweisen (technisch vs. kampfbetont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F2F4892-BF30-D007-849D-CCF0490A7407}"/>
              </a:ext>
            </a:extLst>
          </p:cNvPr>
          <p:cNvSpPr/>
          <p:nvPr/>
        </p:nvSpPr>
        <p:spPr>
          <a:xfrm>
            <a:off x="4851400" y="3614057"/>
            <a:ext cx="1716314" cy="4644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55B120-C15F-A005-1163-E4BDA761443C}"/>
              </a:ext>
            </a:extLst>
          </p:cNvPr>
          <p:cNvSpPr txBox="1"/>
          <p:nvPr/>
        </p:nvSpPr>
        <p:spPr>
          <a:xfrm rot="20471895">
            <a:off x="5219988" y="2322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Machen es wahrscheinlicher</a:t>
            </a:r>
          </a:p>
        </p:txBody>
      </p:sp>
    </p:spTree>
    <p:extLst>
      <p:ext uri="{BB962C8B-B14F-4D97-AF65-F5344CB8AC3E}">
        <p14:creationId xmlns:p14="http://schemas.microsoft.com/office/powerpoint/2010/main" val="250293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A2ED5-F831-B8D9-5BB0-DE3DFFE0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Buchempfehlung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A0DE86-DE0B-A24C-3CB9-F64081E2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2C9B-8639-44F4-99B7-C222B1E795EA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28196-C7A5-315C-BA1F-BD90D278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6EF33-E94E-3BFF-D035-5AD25273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32</a:t>
            </a:fld>
            <a:endParaRPr lang="de-DE" dirty="0"/>
          </a:p>
        </p:txBody>
      </p:sp>
      <p:pic>
        <p:nvPicPr>
          <p:cNvPr id="2050" name="Picture 2" descr="Psychologie für Schiedsrichter - Paulsen, Hilko">
            <a:extLst>
              <a:ext uri="{FF2B5EF4-FFF2-40B4-BE49-F238E27FC236}">
                <a16:creationId xmlns:a16="http://schemas.microsoft.com/office/drawing/2014/main" id="{4D7BB8CC-9B75-882D-0BE6-37119F40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83" y="1953701"/>
            <a:ext cx="3026218" cy="42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80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Gras, draußen, Wolke, Himmel enthält.&#10;&#10;Automatisch generierte Beschreibung">
            <a:extLst>
              <a:ext uri="{FF2B5EF4-FFF2-40B4-BE49-F238E27FC236}">
                <a16:creationId xmlns:a16="http://schemas.microsoft.com/office/drawing/2014/main" id="{C2126F36-CA2B-B156-3E50-6ECDF4E25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3320" r="338" b="16949"/>
          <a:stretch/>
        </p:blipFill>
        <p:spPr>
          <a:xfrm>
            <a:off x="-1" y="-32654"/>
            <a:ext cx="10449549" cy="692331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5BA0DDE-C6F4-4DAD-9403-CBDB406EF8FD}"/>
              </a:ext>
            </a:extLst>
          </p:cNvPr>
          <p:cNvSpPr/>
          <p:nvPr/>
        </p:nvSpPr>
        <p:spPr>
          <a:xfrm>
            <a:off x="10091057" y="-32655"/>
            <a:ext cx="2083821" cy="6923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BB329B-8130-4344-80F0-BC53AD3D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03FF-0FD6-4CD3-BA58-9D480E9CC9D9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1FA5FD-DBEB-4B1C-9820-805CF876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33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E8DFDF-821D-499E-828B-F331CC8D8C77}"/>
              </a:ext>
            </a:extLst>
          </p:cNvPr>
          <p:cNvSpPr/>
          <p:nvPr/>
        </p:nvSpPr>
        <p:spPr>
          <a:xfrm>
            <a:off x="-2" y="2974428"/>
            <a:ext cx="9763933" cy="209265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de-DE" sz="3200" b="1" dirty="0">
                <a:solidFill>
                  <a:srgbClr val="FF0000"/>
                </a:solidFill>
                <a:latin typeface="+mj-lt"/>
              </a:rPr>
              <a:t>Danke für Eure Aufmerksamkeit! </a:t>
            </a:r>
            <a:r>
              <a:rPr lang="de-DE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 </a:t>
            </a:r>
            <a:endParaRPr lang="de-DE" sz="2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Grafik 11" descr="Ein Bild, das Objekt enthält.&#10;&#10;Mit sehr hoher Zuverlässigkeit generierte Beschreibung">
            <a:extLst>
              <a:ext uri="{FF2B5EF4-FFF2-40B4-BE49-F238E27FC236}">
                <a16:creationId xmlns:a16="http://schemas.microsoft.com/office/drawing/2014/main" id="{590114DE-78DE-4A2F-8054-0BFF222D7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30" y="328434"/>
            <a:ext cx="1322917" cy="132556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72077D-1C2F-4C24-8BD8-FD7290A1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56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ABlauf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DB2708-8B74-57FA-F1E1-8F6A4ACF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Entscheidungen: Psychologie auf dem Fußballplatz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Konflikte aus psychologischer Sicht 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 startAt="3"/>
            </a:pPr>
            <a:r>
              <a:rPr lang="de-DE" dirty="0"/>
              <a:t>Ausblick: Wie gehen wir als SR mit Konflikten um?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90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843EC45-DA5C-4E32-A5CA-9FED34D4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/>
          <a:stretch/>
        </p:blipFill>
        <p:spPr>
          <a:xfrm>
            <a:off x="0" y="-3437703"/>
            <a:ext cx="12192000" cy="12581139"/>
          </a:xfr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9AB89D-0019-4ECE-A6E1-77CE2B72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21CAB94-F541-4682-8F2C-AD035ABF18E6}"/>
              </a:ext>
            </a:extLst>
          </p:cNvPr>
          <p:cNvSpPr txBox="1">
            <a:spLocks/>
          </p:cNvSpPr>
          <p:nvPr/>
        </p:nvSpPr>
        <p:spPr>
          <a:xfrm>
            <a:off x="0" y="416719"/>
            <a:ext cx="12401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1. Entscheidungen: Psychologie auf dem Fußballplatz</a:t>
            </a:r>
          </a:p>
        </p:txBody>
      </p:sp>
    </p:spTree>
    <p:extLst>
      <p:ext uri="{BB962C8B-B14F-4D97-AF65-F5344CB8AC3E}">
        <p14:creationId xmlns:p14="http://schemas.microsoft.com/office/powerpoint/2010/main" val="307440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B193-A839-6653-29E2-0C27E0231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1D6CF-7E45-B37C-CC96-5D291DC3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B84D6-62C4-AD85-2F89-94A79744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E62E-ACF4-4BF1-9AAC-8D2663E8BF15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B6483A-EBF6-60C9-EA51-57B2853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35DC4-5B94-A9BE-54E9-C61862EC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72BEA0-F603-96F6-068F-3EB8F62D4A41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A5A236-443B-81D2-5229-BD927C5C24AC}"/>
              </a:ext>
            </a:extLst>
          </p:cNvPr>
          <p:cNvSpPr txBox="1">
            <a:spLocks/>
          </p:cNvSpPr>
          <p:nvPr/>
        </p:nvSpPr>
        <p:spPr>
          <a:xfrm>
            <a:off x="0" y="1953191"/>
            <a:ext cx="12412436" cy="36266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Wie viel Informationen nehmen wir bewusst wahr? Schätzt den Anteil!</a:t>
            </a:r>
            <a:endParaRPr lang="de-DE" cap="none" dirty="0">
              <a:solidFill>
                <a:schemeClr val="tx1"/>
              </a:solidFill>
            </a:endParaRPr>
          </a:p>
          <a:p>
            <a:r>
              <a:rPr lang="de-DE" cap="none" dirty="0">
                <a:solidFill>
                  <a:srgbClr val="002060"/>
                </a:solidFill>
              </a:rPr>
              <a:t>	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167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B193-A839-6653-29E2-0C27E0231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1D6CF-7E45-B37C-CC96-5D291DC3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Heute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B84D6-62C4-AD85-2F89-94A79744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E62E-ACF4-4BF1-9AAC-8D2663E8BF15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B6483A-EBF6-60C9-EA51-57B2853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35DC4-5B94-A9BE-54E9-C61862EC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72BEA0-F603-96F6-068F-3EB8F62D4A41}"/>
              </a:ext>
            </a:extLst>
          </p:cNvPr>
          <p:cNvSpPr/>
          <p:nvPr/>
        </p:nvSpPr>
        <p:spPr>
          <a:xfrm>
            <a:off x="0" y="0"/>
            <a:ext cx="12192000" cy="6916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A5A236-443B-81D2-5229-BD927C5C24AC}"/>
              </a:ext>
            </a:extLst>
          </p:cNvPr>
          <p:cNvSpPr txBox="1">
            <a:spLocks/>
          </p:cNvSpPr>
          <p:nvPr/>
        </p:nvSpPr>
        <p:spPr>
          <a:xfrm>
            <a:off x="0" y="1953191"/>
            <a:ext cx="12412436" cy="36266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&lt; 1/250.000 der Informationen aus der Umwelt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>
                <a:solidFill>
                  <a:srgbClr val="FF0000"/>
                </a:solidFill>
              </a:rPr>
              <a:t> können Menschen bewusst verarbeiten.</a:t>
            </a:r>
          </a:p>
          <a:p>
            <a:pPr algn="ctr"/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71500" indent="-571500" algn="ctr">
              <a:buFont typeface="Wingdings" panose="05000000000000000000" pitchFamily="2" charset="2"/>
              <a:buChar char="à"/>
            </a:pP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Bei 11 Millionen Sinneseindrücken </a:t>
            </a:r>
          </a:p>
          <a:p>
            <a:pPr algn="ctr"/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pro Sekunde</a:t>
            </a:r>
            <a:endParaRPr lang="de-DE" b="0" dirty="0">
              <a:solidFill>
                <a:srgbClr val="FF0000"/>
              </a:solidFill>
            </a:endParaRPr>
          </a:p>
          <a:p>
            <a:r>
              <a:rPr lang="de-DE" cap="none" dirty="0">
                <a:solidFill>
                  <a:srgbClr val="002060"/>
                </a:solidFill>
              </a:rPr>
              <a:t>	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849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Beispiel aus der Psychologie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8</a:t>
            </a:fld>
            <a:endParaRPr lang="de-DE" dirty="0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25C17A09-9D3D-4AB4-A95F-F61CF2887AF4}"/>
              </a:ext>
            </a:extLst>
          </p:cNvPr>
          <p:cNvSpPr txBox="1">
            <a:spLocks/>
          </p:cNvSpPr>
          <p:nvPr/>
        </p:nvSpPr>
        <p:spPr>
          <a:xfrm>
            <a:off x="313146" y="1399495"/>
            <a:ext cx="10458994" cy="5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Welche Farbe hat der Text? Bitte laut nennen!</a:t>
            </a:r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679703F8-EB87-4FEF-B01D-E7A61AF5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82" y="1782300"/>
            <a:ext cx="10458994" cy="4307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b="1" dirty="0">
                <a:solidFill>
                  <a:srgbClr val="C00000"/>
                </a:solidFill>
              </a:rPr>
              <a:t>Apfel </a:t>
            </a:r>
            <a:r>
              <a:rPr lang="de-DE" sz="4000" b="1" dirty="0"/>
              <a:t>			</a:t>
            </a:r>
            <a:r>
              <a:rPr lang="de-DE" sz="4000" b="1" dirty="0">
                <a:solidFill>
                  <a:srgbClr val="FFCC00"/>
                </a:solidFill>
              </a:rPr>
              <a:t>Banane	 </a:t>
            </a:r>
            <a:r>
              <a:rPr lang="de-DE" sz="4000" b="1" dirty="0"/>
              <a:t>		</a:t>
            </a:r>
            <a:r>
              <a:rPr lang="de-DE" sz="4000" b="1" dirty="0">
                <a:solidFill>
                  <a:srgbClr val="00B050"/>
                </a:solidFill>
              </a:rPr>
              <a:t>Tomate</a:t>
            </a:r>
          </a:p>
          <a:p>
            <a:pPr marL="0" indent="0" algn="ctr">
              <a:buNone/>
            </a:pPr>
            <a:endParaRPr lang="de-DE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40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5418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43510-E1A0-8357-94DA-1C8AAE4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Beispiel aus der Psychologie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010F1-AC78-9C2A-946B-132911AF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3F08-63BA-4539-A4A7-12B9C6B4235C}" type="datetime1">
              <a:rPr lang="de-DE" smtClean="0"/>
              <a:t>12.03.24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69A3E-A704-1D4E-4988-55C5EED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Angewandte Psychologie für SchiedsrichterInnen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89FA3-5E49-3423-BAE4-D0D7CD6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1217-F0DF-4640-A26E-9F027A189005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25C17A09-9D3D-4AB4-A95F-F61CF2887AF4}"/>
              </a:ext>
            </a:extLst>
          </p:cNvPr>
          <p:cNvSpPr txBox="1">
            <a:spLocks/>
          </p:cNvSpPr>
          <p:nvPr/>
        </p:nvSpPr>
        <p:spPr>
          <a:xfrm>
            <a:off x="313146" y="1399495"/>
            <a:ext cx="10458994" cy="5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E2382A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Welche Farbe hat der Text? Bitte laut nennen!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D97C595-1BA3-4F55-91DB-2DB701A8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42" y="2039997"/>
            <a:ext cx="10458994" cy="4307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4000" b="1" dirty="0">
                <a:solidFill>
                  <a:srgbClr val="0070C0"/>
                </a:solidFill>
              </a:rPr>
              <a:t>blau</a:t>
            </a:r>
            <a:r>
              <a:rPr lang="de-DE" sz="4000" b="1" dirty="0"/>
              <a:t>			</a:t>
            </a:r>
            <a:r>
              <a:rPr lang="de-DE" sz="4000" b="1" dirty="0">
                <a:solidFill>
                  <a:srgbClr val="7030A0"/>
                </a:solidFill>
              </a:rPr>
              <a:t>lila</a:t>
            </a:r>
            <a:r>
              <a:rPr lang="de-DE" sz="4000" b="1" dirty="0"/>
              <a:t>	 		</a:t>
            </a:r>
            <a:r>
              <a:rPr lang="de-DE" sz="4000" b="1" dirty="0">
                <a:solidFill>
                  <a:srgbClr val="00B050"/>
                </a:solidFill>
              </a:rPr>
              <a:t>grün</a:t>
            </a:r>
          </a:p>
          <a:p>
            <a:pPr marL="0" indent="0" algn="ctr">
              <a:buNone/>
            </a:pPr>
            <a:endParaRPr lang="de-DE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4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">
  <a:themeElements>
    <a:clrScheme name="Benutzerdefiniert 4">
      <a:dk1>
        <a:srgbClr val="23221B"/>
      </a:dk1>
      <a:lt1>
        <a:sysClr val="window" lastClr="FFFFFF"/>
      </a:lt1>
      <a:dk2>
        <a:srgbClr val="7A8077"/>
      </a:dk2>
      <a:lt2>
        <a:srgbClr val="FFFF00"/>
      </a:lt2>
      <a:accent1>
        <a:srgbClr val="E2382A"/>
      </a:accent1>
      <a:accent2>
        <a:srgbClr val="782235"/>
      </a:accent2>
      <a:accent3>
        <a:srgbClr val="F3997F"/>
      </a:accent3>
      <a:accent4>
        <a:srgbClr val="F9C5B2"/>
      </a:accent4>
      <a:accent5>
        <a:srgbClr val="4C4C4C"/>
      </a:accent5>
      <a:accent6>
        <a:srgbClr val="7F7F7F"/>
      </a:accent6>
      <a:hlink>
        <a:srgbClr val="E2382A"/>
      </a:hlink>
      <a:folHlink>
        <a:srgbClr val="F3997F"/>
      </a:folHlink>
    </a:clrScheme>
    <a:fontScheme name="Benutzerdefiniert 5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Macintosh PowerPoint</Application>
  <PresentationFormat>Breitbild</PresentationFormat>
  <Paragraphs>288</Paragraphs>
  <Slides>33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Open Sans ExtraBold</vt:lpstr>
      <vt:lpstr>Open Sans Light</vt:lpstr>
      <vt:lpstr>Wingdings</vt:lpstr>
      <vt:lpstr>Office</vt:lpstr>
      <vt:lpstr>PowerPoint-Präsentation</vt:lpstr>
      <vt:lpstr>Über Mich</vt:lpstr>
      <vt:lpstr>PowerPoint-Präsentation</vt:lpstr>
      <vt:lpstr>ABlauf</vt:lpstr>
      <vt:lpstr>PowerPoint-Präsentation</vt:lpstr>
      <vt:lpstr>Was habe ich Heute Vor</vt:lpstr>
      <vt:lpstr>Was habe ich Heute Vor</vt:lpstr>
      <vt:lpstr>Beispiel aus der Psychologie</vt:lpstr>
      <vt:lpstr>Beispiel aus der Psychologie</vt:lpstr>
      <vt:lpstr>Beispiel aus der Psychologie</vt:lpstr>
      <vt:lpstr>Beispiel aus der Psychologie</vt:lpstr>
      <vt:lpstr>Zwei Entscheidungswege im kopf</vt:lpstr>
      <vt:lpstr>Das linsenmodell der Entscheidung</vt:lpstr>
      <vt:lpstr>Das linsenmodell der Entscheidung</vt:lpstr>
      <vt:lpstr>Was habe ich Heute Vor</vt:lpstr>
      <vt:lpstr>Primacy &amp; Recency Effekt (Asch, 1946)</vt:lpstr>
      <vt:lpstr>PowerPoint-Präsentation</vt:lpstr>
      <vt:lpstr>Was ist ein Konflikt</vt:lpstr>
      <vt:lpstr>Was habe ich Heute Vor</vt:lpstr>
      <vt:lpstr>PowerPoint-Präsentation</vt:lpstr>
      <vt:lpstr>Was habe ich Heute Vor</vt:lpstr>
      <vt:lpstr>Konflikt. ESKALATION.</vt:lpstr>
      <vt:lpstr>Konflikt. psychische Dynamiken.</vt:lpstr>
      <vt:lpstr>Was habe ich Heute Vor</vt:lpstr>
      <vt:lpstr>UMGANG. Mit Konflikten.</vt:lpstr>
      <vt:lpstr>UMGANG. Mit Konflikten.</vt:lpstr>
      <vt:lpstr>Was habe ich Heute Vor</vt:lpstr>
      <vt:lpstr>UMGANG. Mit Konflikten.</vt:lpstr>
      <vt:lpstr>Ursachen vs. Auslöser</vt:lpstr>
      <vt:lpstr>PowerPoint-Präsentation</vt:lpstr>
      <vt:lpstr>Konflikt. Ursachen</vt:lpstr>
      <vt:lpstr>Buchempfehlung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Hilko</dc:creator>
  <cp:lastModifiedBy>Olaf Lahse</cp:lastModifiedBy>
  <cp:revision>135</cp:revision>
  <cp:lastPrinted>2018-10-29T19:02:46Z</cp:lastPrinted>
  <dcterms:created xsi:type="dcterms:W3CDTF">2018-09-29T17:27:58Z</dcterms:created>
  <dcterms:modified xsi:type="dcterms:W3CDTF">2024-03-12T14:03:32Z</dcterms:modified>
</cp:coreProperties>
</file>