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1" r:id="rId13"/>
    <p:sldId id="262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0B6EAA6-E8D4-CC46-B4D4-1D2B311917A9}">
          <p14:sldIdLst>
            <p14:sldId id="256"/>
            <p14:sldId id="257"/>
            <p14:sldId id="258"/>
            <p14:sldId id="259"/>
            <p14:sldId id="260"/>
            <p14:sldId id="263"/>
            <p14:sldId id="264"/>
            <p14:sldId id="265"/>
            <p14:sldId id="266"/>
            <p14:sldId id="267"/>
            <p14:sldId id="268"/>
            <p14:sldId id="261"/>
            <p14:sldId id="262"/>
            <p14:sldId id="269"/>
            <p14:sldId id="270"/>
            <p14:sldId id="271"/>
            <p14:sldId id="273"/>
            <p14:sldId id="272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A7248-E6F1-4180-9128-75F2E646EF4F}" v="16" dt="2023-04-15T16:21:21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2"/>
    <p:restoredTop sz="94609"/>
  </p:normalViewPr>
  <p:slideViewPr>
    <p:cSldViewPr snapToGrid="0" snapToObjects="1">
      <p:cViewPr varScale="1">
        <p:scale>
          <a:sx n="111" d="100"/>
          <a:sy n="111" d="100"/>
        </p:scale>
        <p:origin x="16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Bichler" userId="5ea04556c60cf0ba" providerId="LiveId" clId="{79CA7248-E6F1-4180-9128-75F2E646EF4F}"/>
    <pc:docChg chg="undo custSel addSld modSld sldOrd modSection">
      <pc:chgData name="Nick Bichler" userId="5ea04556c60cf0ba" providerId="LiveId" clId="{79CA7248-E6F1-4180-9128-75F2E646EF4F}" dt="2023-04-15T16:21:21.769" v="3131"/>
      <pc:docMkLst>
        <pc:docMk/>
      </pc:docMkLst>
      <pc:sldChg chg="modAnim">
        <pc:chgData name="Nick Bichler" userId="5ea04556c60cf0ba" providerId="LiveId" clId="{79CA7248-E6F1-4180-9128-75F2E646EF4F}" dt="2023-04-15T16:20:38.016" v="3128"/>
        <pc:sldMkLst>
          <pc:docMk/>
          <pc:sldMk cId="2818375320" sldId="258"/>
        </pc:sldMkLst>
      </pc:sldChg>
      <pc:sldChg chg="modSp mod">
        <pc:chgData name="Nick Bichler" userId="5ea04556c60cf0ba" providerId="LiveId" clId="{79CA7248-E6F1-4180-9128-75F2E646EF4F}" dt="2023-04-15T11:29:45.820" v="512" actId="20577"/>
        <pc:sldMkLst>
          <pc:docMk/>
          <pc:sldMk cId="125498480" sldId="259"/>
        </pc:sldMkLst>
        <pc:spChg chg="mod">
          <ac:chgData name="Nick Bichler" userId="5ea04556c60cf0ba" providerId="LiveId" clId="{79CA7248-E6F1-4180-9128-75F2E646EF4F}" dt="2023-04-15T11:29:45.820" v="512" actId="20577"/>
          <ac:spMkLst>
            <pc:docMk/>
            <pc:sldMk cId="125498480" sldId="259"/>
            <ac:spMk id="3" creationId="{075160F1-87B8-400A-0CA3-FCC085C86ADA}"/>
          </ac:spMkLst>
        </pc:spChg>
      </pc:sldChg>
      <pc:sldChg chg="addSp delSp modSp new mod modAnim">
        <pc:chgData name="Nick Bichler" userId="5ea04556c60cf0ba" providerId="LiveId" clId="{79CA7248-E6F1-4180-9128-75F2E646EF4F}" dt="2023-04-15T16:21:21.769" v="3131"/>
        <pc:sldMkLst>
          <pc:docMk/>
          <pc:sldMk cId="1280085923" sldId="261"/>
        </pc:sldMkLst>
        <pc:spChg chg="mod">
          <ac:chgData name="Nick Bichler" userId="5ea04556c60cf0ba" providerId="LiveId" clId="{79CA7248-E6F1-4180-9128-75F2E646EF4F}" dt="2023-04-15T11:06:41.477" v="30" actId="20577"/>
          <ac:spMkLst>
            <pc:docMk/>
            <pc:sldMk cId="1280085923" sldId="261"/>
            <ac:spMk id="2" creationId="{BDD745AA-8F6F-A95F-5667-DA61B0F363DB}"/>
          </ac:spMkLst>
        </pc:spChg>
        <pc:spChg chg="mod">
          <ac:chgData name="Nick Bichler" userId="5ea04556c60cf0ba" providerId="LiveId" clId="{79CA7248-E6F1-4180-9128-75F2E646EF4F}" dt="2023-04-15T11:09:50.579" v="316" actId="20577"/>
          <ac:spMkLst>
            <pc:docMk/>
            <pc:sldMk cId="1280085923" sldId="261"/>
            <ac:spMk id="3" creationId="{80672C5F-F73B-0B68-8DE0-E155E7E29483}"/>
          </ac:spMkLst>
        </pc:spChg>
        <pc:picChg chg="add del mod">
          <ac:chgData name="Nick Bichler" userId="5ea04556c60cf0ba" providerId="LiveId" clId="{79CA7248-E6F1-4180-9128-75F2E646EF4F}" dt="2023-04-15T11:32:30.454" v="517" actId="478"/>
          <ac:picMkLst>
            <pc:docMk/>
            <pc:sldMk cId="1280085923" sldId="261"/>
            <ac:picMk id="6" creationId="{0EC01450-3E29-A7FF-33E4-7B2844DAC8F7}"/>
          </ac:picMkLst>
        </pc:picChg>
        <pc:picChg chg="add del mod">
          <ac:chgData name="Nick Bichler" userId="5ea04556c60cf0ba" providerId="LiveId" clId="{79CA7248-E6F1-4180-9128-75F2E646EF4F}" dt="2023-04-15T11:33:34.021" v="521" actId="478"/>
          <ac:picMkLst>
            <pc:docMk/>
            <pc:sldMk cId="1280085923" sldId="261"/>
            <ac:picMk id="8" creationId="{DD4C5BA5-9C9C-A29D-E2A6-8D33631C5EF0}"/>
          </ac:picMkLst>
        </pc:picChg>
      </pc:sldChg>
      <pc:sldChg chg="addSp modSp new mod ord modClrScheme chgLayout">
        <pc:chgData name="Nick Bichler" userId="5ea04556c60cf0ba" providerId="LiveId" clId="{79CA7248-E6F1-4180-9128-75F2E646EF4F}" dt="2023-04-15T11:51:29.227" v="1031" actId="26606"/>
        <pc:sldMkLst>
          <pc:docMk/>
          <pc:sldMk cId="2790313460" sldId="262"/>
        </pc:sldMkLst>
        <pc:spChg chg="mod">
          <ac:chgData name="Nick Bichler" userId="5ea04556c60cf0ba" providerId="LiveId" clId="{79CA7248-E6F1-4180-9128-75F2E646EF4F}" dt="2023-04-15T11:51:29.227" v="1031" actId="26606"/>
          <ac:spMkLst>
            <pc:docMk/>
            <pc:sldMk cId="2790313460" sldId="262"/>
            <ac:spMk id="2" creationId="{CCFE5A01-B7CC-A892-6CAF-AB9C7BD64B4E}"/>
          </ac:spMkLst>
        </pc:spChg>
        <pc:spChg chg="mod ord">
          <ac:chgData name="Nick Bichler" userId="5ea04556c60cf0ba" providerId="LiveId" clId="{79CA7248-E6F1-4180-9128-75F2E646EF4F}" dt="2023-04-15T11:51:29.227" v="1031" actId="26606"/>
          <ac:spMkLst>
            <pc:docMk/>
            <pc:sldMk cId="2790313460" sldId="262"/>
            <ac:spMk id="3" creationId="{62BB42D4-0B4E-34E0-DFC0-E57922DDBE31}"/>
          </ac:spMkLst>
        </pc:spChg>
        <pc:spChg chg="mod ord">
          <ac:chgData name="Nick Bichler" userId="5ea04556c60cf0ba" providerId="LiveId" clId="{79CA7248-E6F1-4180-9128-75F2E646EF4F}" dt="2023-04-15T11:51:29.227" v="1031" actId="26606"/>
          <ac:spMkLst>
            <pc:docMk/>
            <pc:sldMk cId="2790313460" sldId="262"/>
            <ac:spMk id="4" creationId="{70661F65-C876-DFE3-F54D-78D4195E610E}"/>
          </ac:spMkLst>
        </pc:spChg>
        <pc:spChg chg="add mod">
          <ac:chgData name="Nick Bichler" userId="5ea04556c60cf0ba" providerId="LiveId" clId="{79CA7248-E6F1-4180-9128-75F2E646EF4F}" dt="2023-04-15T11:51:29.227" v="1031" actId="26606"/>
          <ac:spMkLst>
            <pc:docMk/>
            <pc:sldMk cId="2790313460" sldId="262"/>
            <ac:spMk id="11" creationId="{EC525DFC-1694-3924-3E4D-45F1B2F8F818}"/>
          </ac:spMkLst>
        </pc:spChg>
        <pc:spChg chg="add mod">
          <ac:chgData name="Nick Bichler" userId="5ea04556c60cf0ba" providerId="LiveId" clId="{79CA7248-E6F1-4180-9128-75F2E646EF4F}" dt="2023-04-15T11:51:29.227" v="1031" actId="26606"/>
          <ac:spMkLst>
            <pc:docMk/>
            <pc:sldMk cId="2790313460" sldId="262"/>
            <ac:spMk id="13" creationId="{2F6DEF84-AEE3-4262-FA7E-FC39658EE3BE}"/>
          </ac:spMkLst>
        </pc:spChg>
        <pc:picChg chg="add mod">
          <ac:chgData name="Nick Bichler" userId="5ea04556c60cf0ba" providerId="LiveId" clId="{79CA7248-E6F1-4180-9128-75F2E646EF4F}" dt="2023-04-15T11:51:29.227" v="1031" actId="26606"/>
          <ac:picMkLst>
            <pc:docMk/>
            <pc:sldMk cId="2790313460" sldId="262"/>
            <ac:picMk id="6" creationId="{2FD574FD-7B7F-558A-3FBB-29C3114733B3}"/>
          </ac:picMkLst>
        </pc:picChg>
      </pc:sldChg>
      <pc:sldChg chg="addSp delSp modSp new mod modClrScheme chgLayout">
        <pc:chgData name="Nick Bichler" userId="5ea04556c60cf0ba" providerId="LiveId" clId="{79CA7248-E6F1-4180-9128-75F2E646EF4F}" dt="2023-04-15T11:28:16.443" v="485" actId="1076"/>
        <pc:sldMkLst>
          <pc:docMk/>
          <pc:sldMk cId="182423803" sldId="263"/>
        </pc:sldMkLst>
        <pc:spChg chg="mod">
          <ac:chgData name="Nick Bichler" userId="5ea04556c60cf0ba" providerId="LiveId" clId="{79CA7248-E6F1-4180-9128-75F2E646EF4F}" dt="2023-04-15T11:28:16.443" v="485" actId="1076"/>
          <ac:spMkLst>
            <pc:docMk/>
            <pc:sldMk cId="182423803" sldId="263"/>
            <ac:spMk id="2" creationId="{5005D6CB-69CA-7203-A71F-44AC3BD189C4}"/>
          </ac:spMkLst>
        </pc:spChg>
        <pc:spChg chg="del mod">
          <ac:chgData name="Nick Bichler" userId="5ea04556c60cf0ba" providerId="LiveId" clId="{79CA7248-E6F1-4180-9128-75F2E646EF4F}" dt="2023-04-15T11:19:06.596" v="396" actId="931"/>
          <ac:spMkLst>
            <pc:docMk/>
            <pc:sldMk cId="182423803" sldId="263"/>
            <ac:spMk id="3" creationId="{87E6B90F-37E0-05C8-FDFE-CF0333A2A7EE}"/>
          </ac:spMkLst>
        </pc:spChg>
        <pc:spChg chg="mod">
          <ac:chgData name="Nick Bichler" userId="5ea04556c60cf0ba" providerId="LiveId" clId="{79CA7248-E6F1-4180-9128-75F2E646EF4F}" dt="2023-04-15T11:25:07.479" v="418" actId="26606"/>
          <ac:spMkLst>
            <pc:docMk/>
            <pc:sldMk cId="182423803" sldId="263"/>
            <ac:spMk id="4" creationId="{1B9A1223-5ABF-5EB1-F44F-94347B3413FB}"/>
          </ac:spMkLst>
        </pc:spChg>
        <pc:spChg chg="add mod">
          <ac:chgData name="Nick Bichler" userId="5ea04556c60cf0ba" providerId="LiveId" clId="{79CA7248-E6F1-4180-9128-75F2E646EF4F}" dt="2023-04-15T11:25:07.479" v="418" actId="26606"/>
          <ac:spMkLst>
            <pc:docMk/>
            <pc:sldMk cId="182423803" sldId="263"/>
            <ac:spMk id="11" creationId="{7AF76F97-DDBB-6F7D-8D31-3D6B5F150439}"/>
          </ac:spMkLst>
        </pc:spChg>
        <pc:picChg chg="add mod">
          <ac:chgData name="Nick Bichler" userId="5ea04556c60cf0ba" providerId="LiveId" clId="{79CA7248-E6F1-4180-9128-75F2E646EF4F}" dt="2023-04-15T11:25:07.479" v="418" actId="26606"/>
          <ac:picMkLst>
            <pc:docMk/>
            <pc:sldMk cId="182423803" sldId="263"/>
            <ac:picMk id="6" creationId="{2792A097-29B1-B6DA-8FAD-2615C41E88B3}"/>
          </ac:picMkLst>
        </pc:picChg>
        <pc:picChg chg="add del mod">
          <ac:chgData name="Nick Bichler" userId="5ea04556c60cf0ba" providerId="LiveId" clId="{79CA7248-E6F1-4180-9128-75F2E646EF4F}" dt="2023-04-15T11:24:57.534" v="416" actId="478"/>
          <ac:picMkLst>
            <pc:docMk/>
            <pc:sldMk cId="182423803" sldId="263"/>
            <ac:picMk id="8" creationId="{95D46D86-E05B-C069-30A5-8FC99EC8DA59}"/>
          </ac:picMkLst>
        </pc:picChg>
        <pc:picChg chg="add del mod">
          <ac:chgData name="Nick Bichler" userId="5ea04556c60cf0ba" providerId="LiveId" clId="{79CA7248-E6F1-4180-9128-75F2E646EF4F}" dt="2023-04-15T11:24:59.577" v="417" actId="478"/>
          <ac:picMkLst>
            <pc:docMk/>
            <pc:sldMk cId="182423803" sldId="263"/>
            <ac:picMk id="10" creationId="{6F435793-13E3-2B8D-3608-9D80E8875463}"/>
          </ac:picMkLst>
        </pc:picChg>
      </pc:sldChg>
      <pc:sldChg chg="addSp delSp modSp new mod">
        <pc:chgData name="Nick Bichler" userId="5ea04556c60cf0ba" providerId="LiveId" clId="{79CA7248-E6F1-4180-9128-75F2E646EF4F}" dt="2023-04-15T16:21:08.246" v="3130" actId="20577"/>
        <pc:sldMkLst>
          <pc:docMk/>
          <pc:sldMk cId="2739459934" sldId="264"/>
        </pc:sldMkLst>
        <pc:spChg chg="mod">
          <ac:chgData name="Nick Bichler" userId="5ea04556c60cf0ba" providerId="LiveId" clId="{79CA7248-E6F1-4180-9128-75F2E646EF4F}" dt="2023-04-15T16:21:08.246" v="3130" actId="20577"/>
          <ac:spMkLst>
            <pc:docMk/>
            <pc:sldMk cId="2739459934" sldId="264"/>
            <ac:spMk id="2" creationId="{1A3EC945-11DB-4742-AA95-3B33282A02FC}"/>
          </ac:spMkLst>
        </pc:spChg>
        <pc:spChg chg="del">
          <ac:chgData name="Nick Bichler" userId="5ea04556c60cf0ba" providerId="LiveId" clId="{79CA7248-E6F1-4180-9128-75F2E646EF4F}" dt="2023-04-15T11:26:10.273" v="437" actId="931"/>
          <ac:spMkLst>
            <pc:docMk/>
            <pc:sldMk cId="2739459934" sldId="264"/>
            <ac:spMk id="3" creationId="{313403B5-5171-85A6-E142-78EBEEF0C67A}"/>
          </ac:spMkLst>
        </pc:spChg>
        <pc:spChg chg="mod">
          <ac:chgData name="Nick Bichler" userId="5ea04556c60cf0ba" providerId="LiveId" clId="{79CA7248-E6F1-4180-9128-75F2E646EF4F}" dt="2023-04-15T11:26:12.756" v="440" actId="26606"/>
          <ac:spMkLst>
            <pc:docMk/>
            <pc:sldMk cId="2739459934" sldId="264"/>
            <ac:spMk id="4" creationId="{4C5A7DA7-4D8B-C2B6-572E-1502419EDCCC}"/>
          </ac:spMkLst>
        </pc:spChg>
        <pc:picChg chg="add mod">
          <ac:chgData name="Nick Bichler" userId="5ea04556c60cf0ba" providerId="LiveId" clId="{79CA7248-E6F1-4180-9128-75F2E646EF4F}" dt="2023-04-15T11:26:12.756" v="440" actId="26606"/>
          <ac:picMkLst>
            <pc:docMk/>
            <pc:sldMk cId="2739459934" sldId="264"/>
            <ac:picMk id="6" creationId="{965FBF72-EE21-279D-A573-7D1B9A5790B5}"/>
          </ac:picMkLst>
        </pc:picChg>
      </pc:sldChg>
      <pc:sldChg chg="addSp delSp modSp new mod">
        <pc:chgData name="Nick Bichler" userId="5ea04556c60cf0ba" providerId="LiveId" clId="{79CA7248-E6F1-4180-9128-75F2E646EF4F}" dt="2023-04-15T11:26:46.628" v="461" actId="26606"/>
        <pc:sldMkLst>
          <pc:docMk/>
          <pc:sldMk cId="2519614795" sldId="265"/>
        </pc:sldMkLst>
        <pc:spChg chg="mod">
          <ac:chgData name="Nick Bichler" userId="5ea04556c60cf0ba" providerId="LiveId" clId="{79CA7248-E6F1-4180-9128-75F2E646EF4F}" dt="2023-04-15T11:26:46.628" v="461" actId="26606"/>
          <ac:spMkLst>
            <pc:docMk/>
            <pc:sldMk cId="2519614795" sldId="265"/>
            <ac:spMk id="2" creationId="{2C18AF36-07B2-7F90-6DF6-93510A9B8C8E}"/>
          </ac:spMkLst>
        </pc:spChg>
        <pc:spChg chg="del">
          <ac:chgData name="Nick Bichler" userId="5ea04556c60cf0ba" providerId="LiveId" clId="{79CA7248-E6F1-4180-9128-75F2E646EF4F}" dt="2023-04-15T11:26:44.618" v="458" actId="931"/>
          <ac:spMkLst>
            <pc:docMk/>
            <pc:sldMk cId="2519614795" sldId="265"/>
            <ac:spMk id="3" creationId="{F9FA2793-F56E-FCE3-D11B-5BCDA63517F2}"/>
          </ac:spMkLst>
        </pc:spChg>
        <pc:spChg chg="mod">
          <ac:chgData name="Nick Bichler" userId="5ea04556c60cf0ba" providerId="LiveId" clId="{79CA7248-E6F1-4180-9128-75F2E646EF4F}" dt="2023-04-15T11:26:46.628" v="461" actId="26606"/>
          <ac:spMkLst>
            <pc:docMk/>
            <pc:sldMk cId="2519614795" sldId="265"/>
            <ac:spMk id="4" creationId="{01AC0087-4695-30AE-3AF4-80EBC712535F}"/>
          </ac:spMkLst>
        </pc:spChg>
        <pc:picChg chg="add mod">
          <ac:chgData name="Nick Bichler" userId="5ea04556c60cf0ba" providerId="LiveId" clId="{79CA7248-E6F1-4180-9128-75F2E646EF4F}" dt="2023-04-15T11:26:46.628" v="461" actId="26606"/>
          <ac:picMkLst>
            <pc:docMk/>
            <pc:sldMk cId="2519614795" sldId="265"/>
            <ac:picMk id="6" creationId="{F2629CBA-75AF-761A-BEE3-5103BA2DC9F8}"/>
          </ac:picMkLst>
        </pc:picChg>
      </pc:sldChg>
      <pc:sldChg chg="addSp delSp modSp new mod">
        <pc:chgData name="Nick Bichler" userId="5ea04556c60cf0ba" providerId="LiveId" clId="{79CA7248-E6F1-4180-9128-75F2E646EF4F}" dt="2023-04-15T11:27:37.320" v="482" actId="26606"/>
        <pc:sldMkLst>
          <pc:docMk/>
          <pc:sldMk cId="2770347538" sldId="266"/>
        </pc:sldMkLst>
        <pc:spChg chg="mod">
          <ac:chgData name="Nick Bichler" userId="5ea04556c60cf0ba" providerId="LiveId" clId="{79CA7248-E6F1-4180-9128-75F2E646EF4F}" dt="2023-04-15T11:27:37.320" v="482" actId="26606"/>
          <ac:spMkLst>
            <pc:docMk/>
            <pc:sldMk cId="2770347538" sldId="266"/>
            <ac:spMk id="2" creationId="{5A8628A9-D41B-B4DD-A152-EBFACB7EAEF6}"/>
          </ac:spMkLst>
        </pc:spChg>
        <pc:spChg chg="del">
          <ac:chgData name="Nick Bichler" userId="5ea04556c60cf0ba" providerId="LiveId" clId="{79CA7248-E6F1-4180-9128-75F2E646EF4F}" dt="2023-04-15T11:27:35.642" v="479" actId="931"/>
          <ac:spMkLst>
            <pc:docMk/>
            <pc:sldMk cId="2770347538" sldId="266"/>
            <ac:spMk id="3" creationId="{9F977577-28CE-925F-9402-DC9BDB8AD706}"/>
          </ac:spMkLst>
        </pc:spChg>
        <pc:spChg chg="mod">
          <ac:chgData name="Nick Bichler" userId="5ea04556c60cf0ba" providerId="LiveId" clId="{79CA7248-E6F1-4180-9128-75F2E646EF4F}" dt="2023-04-15T11:27:37.320" v="482" actId="26606"/>
          <ac:spMkLst>
            <pc:docMk/>
            <pc:sldMk cId="2770347538" sldId="266"/>
            <ac:spMk id="4" creationId="{C1AEBB23-A56E-2057-3007-A680C67B369F}"/>
          </ac:spMkLst>
        </pc:spChg>
        <pc:picChg chg="add mod">
          <ac:chgData name="Nick Bichler" userId="5ea04556c60cf0ba" providerId="LiveId" clId="{79CA7248-E6F1-4180-9128-75F2E646EF4F}" dt="2023-04-15T11:27:37.320" v="482" actId="26606"/>
          <ac:picMkLst>
            <pc:docMk/>
            <pc:sldMk cId="2770347538" sldId="266"/>
            <ac:picMk id="6" creationId="{18E81EE9-708C-BE81-B828-5AA4A5F8B9DD}"/>
          </ac:picMkLst>
        </pc:picChg>
      </pc:sldChg>
      <pc:sldChg chg="addSp delSp modSp new mod">
        <pc:chgData name="Nick Bichler" userId="5ea04556c60cf0ba" providerId="LiveId" clId="{79CA7248-E6F1-4180-9128-75F2E646EF4F}" dt="2023-04-15T11:29:09.568" v="511" actId="1076"/>
        <pc:sldMkLst>
          <pc:docMk/>
          <pc:sldMk cId="3910761531" sldId="267"/>
        </pc:sldMkLst>
        <pc:spChg chg="mod">
          <ac:chgData name="Nick Bichler" userId="5ea04556c60cf0ba" providerId="LiveId" clId="{79CA7248-E6F1-4180-9128-75F2E646EF4F}" dt="2023-04-15T11:28:29.541" v="502" actId="20577"/>
          <ac:spMkLst>
            <pc:docMk/>
            <pc:sldMk cId="3910761531" sldId="267"/>
            <ac:spMk id="2" creationId="{7DCE2070-5218-ED66-D3D4-05A3125AE8A8}"/>
          </ac:spMkLst>
        </pc:spChg>
        <pc:spChg chg="del">
          <ac:chgData name="Nick Bichler" userId="5ea04556c60cf0ba" providerId="LiveId" clId="{79CA7248-E6F1-4180-9128-75F2E646EF4F}" dt="2023-04-15T11:28:40.850" v="503" actId="931"/>
          <ac:spMkLst>
            <pc:docMk/>
            <pc:sldMk cId="3910761531" sldId="267"/>
            <ac:spMk id="3" creationId="{5906E1CE-F52D-846A-A5EA-6EBA177F8DC1}"/>
          </ac:spMkLst>
        </pc:spChg>
        <pc:picChg chg="add mod">
          <ac:chgData name="Nick Bichler" userId="5ea04556c60cf0ba" providerId="LiveId" clId="{79CA7248-E6F1-4180-9128-75F2E646EF4F}" dt="2023-04-15T11:29:02.967" v="510" actId="1076"/>
          <ac:picMkLst>
            <pc:docMk/>
            <pc:sldMk cId="3910761531" sldId="267"/>
            <ac:picMk id="6" creationId="{C4B32E89-0EC3-0F96-385E-AA8966C5CD39}"/>
          </ac:picMkLst>
        </pc:picChg>
        <pc:picChg chg="add mod">
          <ac:chgData name="Nick Bichler" userId="5ea04556c60cf0ba" providerId="LiveId" clId="{79CA7248-E6F1-4180-9128-75F2E646EF4F}" dt="2023-04-15T11:29:09.568" v="511" actId="1076"/>
          <ac:picMkLst>
            <pc:docMk/>
            <pc:sldMk cId="3910761531" sldId="267"/>
            <ac:picMk id="8" creationId="{8494EED8-3067-49F1-FF22-1DB8792839AF}"/>
          </ac:picMkLst>
        </pc:picChg>
      </pc:sldChg>
      <pc:sldChg chg="addSp modSp new mod modClrScheme chgLayout">
        <pc:chgData name="Nick Bichler" userId="5ea04556c60cf0ba" providerId="LiveId" clId="{79CA7248-E6F1-4180-9128-75F2E646EF4F}" dt="2023-04-15T11:39:06.480" v="759" actId="26606"/>
        <pc:sldMkLst>
          <pc:docMk/>
          <pc:sldMk cId="1842798181" sldId="268"/>
        </pc:sldMkLst>
        <pc:spChg chg="mod">
          <ac:chgData name="Nick Bichler" userId="5ea04556c60cf0ba" providerId="LiveId" clId="{79CA7248-E6F1-4180-9128-75F2E646EF4F}" dt="2023-04-15T11:39:06.480" v="759" actId="26606"/>
          <ac:spMkLst>
            <pc:docMk/>
            <pc:sldMk cId="1842798181" sldId="268"/>
            <ac:spMk id="2" creationId="{FE03102C-4507-CBF5-1493-A5ABB718600B}"/>
          </ac:spMkLst>
        </pc:spChg>
        <pc:spChg chg="mod">
          <ac:chgData name="Nick Bichler" userId="5ea04556c60cf0ba" providerId="LiveId" clId="{79CA7248-E6F1-4180-9128-75F2E646EF4F}" dt="2023-04-15T11:39:06.480" v="759" actId="26606"/>
          <ac:spMkLst>
            <pc:docMk/>
            <pc:sldMk cId="1842798181" sldId="268"/>
            <ac:spMk id="3" creationId="{887C9AAE-9BF3-48F4-5C04-1659BC2B1876}"/>
          </ac:spMkLst>
        </pc:spChg>
        <pc:spChg chg="mod ord">
          <ac:chgData name="Nick Bichler" userId="5ea04556c60cf0ba" providerId="LiveId" clId="{79CA7248-E6F1-4180-9128-75F2E646EF4F}" dt="2023-04-15T11:39:06.480" v="759" actId="26606"/>
          <ac:spMkLst>
            <pc:docMk/>
            <pc:sldMk cId="1842798181" sldId="268"/>
            <ac:spMk id="4" creationId="{010942D2-7232-FE70-2478-573357FDB0E5}"/>
          </ac:spMkLst>
        </pc:spChg>
        <pc:picChg chg="add mod ord">
          <ac:chgData name="Nick Bichler" userId="5ea04556c60cf0ba" providerId="LiveId" clId="{79CA7248-E6F1-4180-9128-75F2E646EF4F}" dt="2023-04-15T11:39:06.480" v="759" actId="26606"/>
          <ac:picMkLst>
            <pc:docMk/>
            <pc:sldMk cId="1842798181" sldId="268"/>
            <ac:picMk id="6" creationId="{CF0A9847-5352-C376-5C62-00C8ED6EDEAB}"/>
          </ac:picMkLst>
        </pc:picChg>
      </pc:sldChg>
      <pc:sldChg chg="addSp delSp modSp new mod">
        <pc:chgData name="Nick Bichler" userId="5ea04556c60cf0ba" providerId="LiveId" clId="{79CA7248-E6F1-4180-9128-75F2E646EF4F}" dt="2023-04-15T14:16:39.525" v="1289" actId="26606"/>
        <pc:sldMkLst>
          <pc:docMk/>
          <pc:sldMk cId="711722293" sldId="269"/>
        </pc:sldMkLst>
        <pc:spChg chg="mod">
          <ac:chgData name="Nick Bichler" userId="5ea04556c60cf0ba" providerId="LiveId" clId="{79CA7248-E6F1-4180-9128-75F2E646EF4F}" dt="2023-04-15T14:16:39.525" v="1289" actId="26606"/>
          <ac:spMkLst>
            <pc:docMk/>
            <pc:sldMk cId="711722293" sldId="269"/>
            <ac:spMk id="2" creationId="{2793DBDD-2009-DD05-ADA9-1418E031733F}"/>
          </ac:spMkLst>
        </pc:spChg>
        <pc:spChg chg="del mod">
          <ac:chgData name="Nick Bichler" userId="5ea04556c60cf0ba" providerId="LiveId" clId="{79CA7248-E6F1-4180-9128-75F2E646EF4F}" dt="2023-04-15T14:16:39.525" v="1289" actId="26606"/>
          <ac:spMkLst>
            <pc:docMk/>
            <pc:sldMk cId="711722293" sldId="269"/>
            <ac:spMk id="3" creationId="{FB27AC8E-8B7C-C4A7-6CEC-DFDB3F9C1616}"/>
          </ac:spMkLst>
        </pc:spChg>
        <pc:spChg chg="mod">
          <ac:chgData name="Nick Bichler" userId="5ea04556c60cf0ba" providerId="LiveId" clId="{79CA7248-E6F1-4180-9128-75F2E646EF4F}" dt="2023-04-15T14:16:39.525" v="1289" actId="26606"/>
          <ac:spMkLst>
            <pc:docMk/>
            <pc:sldMk cId="711722293" sldId="269"/>
            <ac:spMk id="4" creationId="{4ECD1DD0-3624-58A6-FF0B-91E39E3197E0}"/>
          </ac:spMkLst>
        </pc:spChg>
        <pc:graphicFrameChg chg="add">
          <ac:chgData name="Nick Bichler" userId="5ea04556c60cf0ba" providerId="LiveId" clId="{79CA7248-E6F1-4180-9128-75F2E646EF4F}" dt="2023-04-15T14:16:39.525" v="1289" actId="26606"/>
          <ac:graphicFrameMkLst>
            <pc:docMk/>
            <pc:sldMk cId="711722293" sldId="269"/>
            <ac:graphicFrameMk id="6" creationId="{F5C9A4BB-0DB5-9E0A-2E75-2301C186EC26}"/>
          </ac:graphicFrameMkLst>
        </pc:graphicFrameChg>
      </pc:sldChg>
      <pc:sldChg chg="addSp delSp modSp new mod">
        <pc:chgData name="Nick Bichler" userId="5ea04556c60cf0ba" providerId="LiveId" clId="{79CA7248-E6F1-4180-9128-75F2E646EF4F}" dt="2023-04-15T14:21:22.887" v="1476" actId="26606"/>
        <pc:sldMkLst>
          <pc:docMk/>
          <pc:sldMk cId="3287639013" sldId="270"/>
        </pc:sldMkLst>
        <pc:spChg chg="mod">
          <ac:chgData name="Nick Bichler" userId="5ea04556c60cf0ba" providerId="LiveId" clId="{79CA7248-E6F1-4180-9128-75F2E646EF4F}" dt="2023-04-15T14:21:22.887" v="1476" actId="26606"/>
          <ac:spMkLst>
            <pc:docMk/>
            <pc:sldMk cId="3287639013" sldId="270"/>
            <ac:spMk id="2" creationId="{21C331BD-7331-37FD-2EC3-1E9BEBD55855}"/>
          </ac:spMkLst>
        </pc:spChg>
        <pc:spChg chg="del mod">
          <ac:chgData name="Nick Bichler" userId="5ea04556c60cf0ba" providerId="LiveId" clId="{79CA7248-E6F1-4180-9128-75F2E646EF4F}" dt="2023-04-15T14:21:22.887" v="1476" actId="26606"/>
          <ac:spMkLst>
            <pc:docMk/>
            <pc:sldMk cId="3287639013" sldId="270"/>
            <ac:spMk id="3" creationId="{F1CD10E9-1745-F59D-2C37-4450B36E37E2}"/>
          </ac:spMkLst>
        </pc:spChg>
        <pc:spChg chg="mod">
          <ac:chgData name="Nick Bichler" userId="5ea04556c60cf0ba" providerId="LiveId" clId="{79CA7248-E6F1-4180-9128-75F2E646EF4F}" dt="2023-04-15T14:21:22.887" v="1476" actId="26606"/>
          <ac:spMkLst>
            <pc:docMk/>
            <pc:sldMk cId="3287639013" sldId="270"/>
            <ac:spMk id="4" creationId="{A6E3AFF6-43F5-052A-5CA2-9C677779EDA2}"/>
          </ac:spMkLst>
        </pc:spChg>
        <pc:graphicFrameChg chg="add">
          <ac:chgData name="Nick Bichler" userId="5ea04556c60cf0ba" providerId="LiveId" clId="{79CA7248-E6F1-4180-9128-75F2E646EF4F}" dt="2023-04-15T14:21:22.887" v="1476" actId="26606"/>
          <ac:graphicFrameMkLst>
            <pc:docMk/>
            <pc:sldMk cId="3287639013" sldId="270"/>
            <ac:graphicFrameMk id="6" creationId="{8160348E-6885-C38A-CBF2-A5ED47ADB1C5}"/>
          </ac:graphicFrameMkLst>
        </pc:graphicFrameChg>
      </pc:sldChg>
      <pc:sldChg chg="addSp delSp modSp new mod">
        <pc:chgData name="Nick Bichler" userId="5ea04556c60cf0ba" providerId="LiveId" clId="{79CA7248-E6F1-4180-9128-75F2E646EF4F}" dt="2023-04-15T14:27:55.739" v="1628" actId="26606"/>
        <pc:sldMkLst>
          <pc:docMk/>
          <pc:sldMk cId="452858446" sldId="271"/>
        </pc:sldMkLst>
        <pc:spChg chg="mod">
          <ac:chgData name="Nick Bichler" userId="5ea04556c60cf0ba" providerId="LiveId" clId="{79CA7248-E6F1-4180-9128-75F2E646EF4F}" dt="2023-04-15T14:27:55.739" v="1628" actId="26606"/>
          <ac:spMkLst>
            <pc:docMk/>
            <pc:sldMk cId="452858446" sldId="271"/>
            <ac:spMk id="2" creationId="{F46BF5CF-07BD-4F26-CC63-0FA154FDBB86}"/>
          </ac:spMkLst>
        </pc:spChg>
        <pc:spChg chg="del mod">
          <ac:chgData name="Nick Bichler" userId="5ea04556c60cf0ba" providerId="LiveId" clId="{79CA7248-E6F1-4180-9128-75F2E646EF4F}" dt="2023-04-15T14:27:55.739" v="1628" actId="26606"/>
          <ac:spMkLst>
            <pc:docMk/>
            <pc:sldMk cId="452858446" sldId="271"/>
            <ac:spMk id="3" creationId="{BD98E623-6592-3EAD-0FAA-9365A8357A8E}"/>
          </ac:spMkLst>
        </pc:spChg>
        <pc:spChg chg="mod">
          <ac:chgData name="Nick Bichler" userId="5ea04556c60cf0ba" providerId="LiveId" clId="{79CA7248-E6F1-4180-9128-75F2E646EF4F}" dt="2023-04-15T14:27:55.739" v="1628" actId="26606"/>
          <ac:spMkLst>
            <pc:docMk/>
            <pc:sldMk cId="452858446" sldId="271"/>
            <ac:spMk id="4" creationId="{9781C968-4FC4-778A-ACBD-CE07C6DDDB88}"/>
          </ac:spMkLst>
        </pc:spChg>
        <pc:graphicFrameChg chg="add">
          <ac:chgData name="Nick Bichler" userId="5ea04556c60cf0ba" providerId="LiveId" clId="{79CA7248-E6F1-4180-9128-75F2E646EF4F}" dt="2023-04-15T14:27:55.739" v="1628" actId="26606"/>
          <ac:graphicFrameMkLst>
            <pc:docMk/>
            <pc:sldMk cId="452858446" sldId="271"/>
            <ac:graphicFrameMk id="6" creationId="{9340881D-AFFB-2BB9-92AE-6DE7D0C15216}"/>
          </ac:graphicFrameMkLst>
        </pc:graphicFrameChg>
      </pc:sldChg>
      <pc:sldChg chg="addSp delSp modSp new mod">
        <pc:chgData name="Nick Bichler" userId="5ea04556c60cf0ba" providerId="LiveId" clId="{79CA7248-E6F1-4180-9128-75F2E646EF4F}" dt="2023-04-15T14:30:53.312" v="1796" actId="26606"/>
        <pc:sldMkLst>
          <pc:docMk/>
          <pc:sldMk cId="3202034381" sldId="272"/>
        </pc:sldMkLst>
        <pc:spChg chg="mod">
          <ac:chgData name="Nick Bichler" userId="5ea04556c60cf0ba" providerId="LiveId" clId="{79CA7248-E6F1-4180-9128-75F2E646EF4F}" dt="2023-04-15T14:30:53.312" v="1796" actId="26606"/>
          <ac:spMkLst>
            <pc:docMk/>
            <pc:sldMk cId="3202034381" sldId="272"/>
            <ac:spMk id="2" creationId="{A1F6713D-679D-15E5-914B-1F828EDA605F}"/>
          </ac:spMkLst>
        </pc:spChg>
        <pc:spChg chg="del mod">
          <ac:chgData name="Nick Bichler" userId="5ea04556c60cf0ba" providerId="LiveId" clId="{79CA7248-E6F1-4180-9128-75F2E646EF4F}" dt="2023-04-15T14:30:53.312" v="1796" actId="26606"/>
          <ac:spMkLst>
            <pc:docMk/>
            <pc:sldMk cId="3202034381" sldId="272"/>
            <ac:spMk id="3" creationId="{89A7B29D-4AC3-339C-54C8-717D2AFF3F6D}"/>
          </ac:spMkLst>
        </pc:spChg>
        <pc:spChg chg="mod">
          <ac:chgData name="Nick Bichler" userId="5ea04556c60cf0ba" providerId="LiveId" clId="{79CA7248-E6F1-4180-9128-75F2E646EF4F}" dt="2023-04-15T14:30:53.312" v="1796" actId="26606"/>
          <ac:spMkLst>
            <pc:docMk/>
            <pc:sldMk cId="3202034381" sldId="272"/>
            <ac:spMk id="4" creationId="{AA2E39A6-52CB-E7BB-5DF0-970BAC0671B8}"/>
          </ac:spMkLst>
        </pc:spChg>
        <pc:graphicFrameChg chg="add">
          <ac:chgData name="Nick Bichler" userId="5ea04556c60cf0ba" providerId="LiveId" clId="{79CA7248-E6F1-4180-9128-75F2E646EF4F}" dt="2023-04-15T14:30:53.312" v="1796" actId="26606"/>
          <ac:graphicFrameMkLst>
            <pc:docMk/>
            <pc:sldMk cId="3202034381" sldId="272"/>
            <ac:graphicFrameMk id="6" creationId="{CA8B0B03-215B-6F46-F2DA-F38A4D8A363E}"/>
          </ac:graphicFrameMkLst>
        </pc:graphicFrameChg>
      </pc:sldChg>
      <pc:sldChg chg="addSp delSp modSp new mod">
        <pc:chgData name="Nick Bichler" userId="5ea04556c60cf0ba" providerId="LiveId" clId="{79CA7248-E6F1-4180-9128-75F2E646EF4F}" dt="2023-04-15T15:42:04.222" v="2222" actId="26606"/>
        <pc:sldMkLst>
          <pc:docMk/>
          <pc:sldMk cId="4090932291" sldId="273"/>
        </pc:sldMkLst>
        <pc:spChg chg="mod">
          <ac:chgData name="Nick Bichler" userId="5ea04556c60cf0ba" providerId="LiveId" clId="{79CA7248-E6F1-4180-9128-75F2E646EF4F}" dt="2023-04-15T15:42:04.222" v="2222" actId="26606"/>
          <ac:spMkLst>
            <pc:docMk/>
            <pc:sldMk cId="4090932291" sldId="273"/>
            <ac:spMk id="2" creationId="{74D68D6E-7B83-3AAA-74EC-F4ED74057660}"/>
          </ac:spMkLst>
        </pc:spChg>
        <pc:spChg chg="del mod">
          <ac:chgData name="Nick Bichler" userId="5ea04556c60cf0ba" providerId="LiveId" clId="{79CA7248-E6F1-4180-9128-75F2E646EF4F}" dt="2023-04-15T15:42:04.222" v="2222" actId="26606"/>
          <ac:spMkLst>
            <pc:docMk/>
            <pc:sldMk cId="4090932291" sldId="273"/>
            <ac:spMk id="3" creationId="{12B3A92F-A5D5-2929-3F1C-A3AB0F48FB13}"/>
          </ac:spMkLst>
        </pc:spChg>
        <pc:spChg chg="mod">
          <ac:chgData name="Nick Bichler" userId="5ea04556c60cf0ba" providerId="LiveId" clId="{79CA7248-E6F1-4180-9128-75F2E646EF4F}" dt="2023-04-15T15:42:04.222" v="2222" actId="26606"/>
          <ac:spMkLst>
            <pc:docMk/>
            <pc:sldMk cId="4090932291" sldId="273"/>
            <ac:spMk id="4" creationId="{CFF64D2D-2D03-9126-2055-D47D4899DBD9}"/>
          </ac:spMkLst>
        </pc:spChg>
        <pc:graphicFrameChg chg="add">
          <ac:chgData name="Nick Bichler" userId="5ea04556c60cf0ba" providerId="LiveId" clId="{79CA7248-E6F1-4180-9128-75F2E646EF4F}" dt="2023-04-15T15:42:04.222" v="2222" actId="26606"/>
          <ac:graphicFrameMkLst>
            <pc:docMk/>
            <pc:sldMk cId="4090932291" sldId="273"/>
            <ac:graphicFrameMk id="6" creationId="{3F07CCDE-6448-B9B1-F056-7C0850DB4E2E}"/>
          </ac:graphicFrameMkLst>
        </pc:graphicFrameChg>
      </pc:sldChg>
      <pc:sldChg chg="addSp delSp modSp new mod">
        <pc:chgData name="Nick Bichler" userId="5ea04556c60cf0ba" providerId="LiveId" clId="{79CA7248-E6F1-4180-9128-75F2E646EF4F}" dt="2023-04-15T15:48:15.767" v="2443" actId="26606"/>
        <pc:sldMkLst>
          <pc:docMk/>
          <pc:sldMk cId="1853559425" sldId="274"/>
        </pc:sldMkLst>
        <pc:spChg chg="mod">
          <ac:chgData name="Nick Bichler" userId="5ea04556c60cf0ba" providerId="LiveId" clId="{79CA7248-E6F1-4180-9128-75F2E646EF4F}" dt="2023-04-15T15:48:15.767" v="2443" actId="26606"/>
          <ac:spMkLst>
            <pc:docMk/>
            <pc:sldMk cId="1853559425" sldId="274"/>
            <ac:spMk id="2" creationId="{7B141289-AC3E-80C0-CACB-A4BC32BC4175}"/>
          </ac:spMkLst>
        </pc:spChg>
        <pc:spChg chg="del mod">
          <ac:chgData name="Nick Bichler" userId="5ea04556c60cf0ba" providerId="LiveId" clId="{79CA7248-E6F1-4180-9128-75F2E646EF4F}" dt="2023-04-15T15:48:15.767" v="2443" actId="26606"/>
          <ac:spMkLst>
            <pc:docMk/>
            <pc:sldMk cId="1853559425" sldId="274"/>
            <ac:spMk id="3" creationId="{19E589B2-2666-92CA-104E-15C1300E699B}"/>
          </ac:spMkLst>
        </pc:spChg>
        <pc:spChg chg="mod">
          <ac:chgData name="Nick Bichler" userId="5ea04556c60cf0ba" providerId="LiveId" clId="{79CA7248-E6F1-4180-9128-75F2E646EF4F}" dt="2023-04-15T15:48:15.767" v="2443" actId="26606"/>
          <ac:spMkLst>
            <pc:docMk/>
            <pc:sldMk cId="1853559425" sldId="274"/>
            <ac:spMk id="4" creationId="{C4F50240-8379-BDF8-4B4B-6F033A073A1C}"/>
          </ac:spMkLst>
        </pc:spChg>
        <pc:graphicFrameChg chg="add">
          <ac:chgData name="Nick Bichler" userId="5ea04556c60cf0ba" providerId="LiveId" clId="{79CA7248-E6F1-4180-9128-75F2E646EF4F}" dt="2023-04-15T15:48:15.767" v="2443" actId="26606"/>
          <ac:graphicFrameMkLst>
            <pc:docMk/>
            <pc:sldMk cId="1853559425" sldId="274"/>
            <ac:graphicFrameMk id="6" creationId="{892FE2C0-752A-F6AA-CC5A-FDC2DDFF2F89}"/>
          </ac:graphicFrameMkLst>
        </pc:graphicFrameChg>
      </pc:sldChg>
      <pc:sldChg chg="addSp delSp modSp new mod modClrScheme chgLayout">
        <pc:chgData name="Nick Bichler" userId="5ea04556c60cf0ba" providerId="LiveId" clId="{79CA7248-E6F1-4180-9128-75F2E646EF4F}" dt="2023-04-15T15:59:40.095" v="2681" actId="20577"/>
        <pc:sldMkLst>
          <pc:docMk/>
          <pc:sldMk cId="983826340" sldId="275"/>
        </pc:sldMkLst>
        <pc:spChg chg="mod">
          <ac:chgData name="Nick Bichler" userId="5ea04556c60cf0ba" providerId="LiveId" clId="{79CA7248-E6F1-4180-9128-75F2E646EF4F}" dt="2023-04-15T15:59:30.936" v="2677" actId="26606"/>
          <ac:spMkLst>
            <pc:docMk/>
            <pc:sldMk cId="983826340" sldId="275"/>
            <ac:spMk id="2" creationId="{0F805B59-4F66-B3D6-373F-73A4F7C1B9AC}"/>
          </ac:spMkLst>
        </pc:spChg>
        <pc:spChg chg="mod">
          <ac:chgData name="Nick Bichler" userId="5ea04556c60cf0ba" providerId="LiveId" clId="{79CA7248-E6F1-4180-9128-75F2E646EF4F}" dt="2023-04-15T15:59:40.095" v="2681" actId="20577"/>
          <ac:spMkLst>
            <pc:docMk/>
            <pc:sldMk cId="983826340" sldId="275"/>
            <ac:spMk id="3" creationId="{7A0768FB-B67F-EC2F-00AE-58CEBAAD5726}"/>
          </ac:spMkLst>
        </pc:spChg>
        <pc:spChg chg="mod ord">
          <ac:chgData name="Nick Bichler" userId="5ea04556c60cf0ba" providerId="LiveId" clId="{79CA7248-E6F1-4180-9128-75F2E646EF4F}" dt="2023-04-15T15:59:30.936" v="2677" actId="26606"/>
          <ac:spMkLst>
            <pc:docMk/>
            <pc:sldMk cId="983826340" sldId="275"/>
            <ac:spMk id="4" creationId="{C97864E8-0F6F-7BD8-E03C-B89BA703B03E}"/>
          </ac:spMkLst>
        </pc:spChg>
        <pc:picChg chg="add del mod ord">
          <ac:chgData name="Nick Bichler" userId="5ea04556c60cf0ba" providerId="LiveId" clId="{79CA7248-E6F1-4180-9128-75F2E646EF4F}" dt="2023-04-15T15:58:30.655" v="2673" actId="478"/>
          <ac:picMkLst>
            <pc:docMk/>
            <pc:sldMk cId="983826340" sldId="275"/>
            <ac:picMk id="6" creationId="{02ABE0EE-A3D3-E179-B606-DE48EE444C34}"/>
          </ac:picMkLst>
        </pc:picChg>
        <pc:picChg chg="add mod">
          <ac:chgData name="Nick Bichler" userId="5ea04556c60cf0ba" providerId="LiveId" clId="{79CA7248-E6F1-4180-9128-75F2E646EF4F}" dt="2023-04-15T15:59:30.936" v="2677" actId="26606"/>
          <ac:picMkLst>
            <pc:docMk/>
            <pc:sldMk cId="983826340" sldId="275"/>
            <ac:picMk id="8" creationId="{3E81B904-2FF1-4D44-7894-41E165D2734E}"/>
          </ac:picMkLst>
        </pc:picChg>
      </pc:sldChg>
      <pc:sldChg chg="addSp delSp modSp new mod">
        <pc:chgData name="Nick Bichler" userId="5ea04556c60cf0ba" providerId="LiveId" clId="{79CA7248-E6F1-4180-9128-75F2E646EF4F}" dt="2023-04-15T16:18:20.407" v="3087" actId="26606"/>
        <pc:sldMkLst>
          <pc:docMk/>
          <pc:sldMk cId="3681130146" sldId="276"/>
        </pc:sldMkLst>
        <pc:spChg chg="mod">
          <ac:chgData name="Nick Bichler" userId="5ea04556c60cf0ba" providerId="LiveId" clId="{79CA7248-E6F1-4180-9128-75F2E646EF4F}" dt="2023-04-15T16:18:20.407" v="3087" actId="26606"/>
          <ac:spMkLst>
            <pc:docMk/>
            <pc:sldMk cId="3681130146" sldId="276"/>
            <ac:spMk id="2" creationId="{A93FDD2D-D139-5EC4-409B-F8BF9F53527F}"/>
          </ac:spMkLst>
        </pc:spChg>
        <pc:spChg chg="del mod">
          <ac:chgData name="Nick Bichler" userId="5ea04556c60cf0ba" providerId="LiveId" clId="{79CA7248-E6F1-4180-9128-75F2E646EF4F}" dt="2023-04-15T16:18:20.407" v="3087" actId="26606"/>
          <ac:spMkLst>
            <pc:docMk/>
            <pc:sldMk cId="3681130146" sldId="276"/>
            <ac:spMk id="3" creationId="{F16EA16D-4DBC-DD62-2513-BD92236F98E9}"/>
          </ac:spMkLst>
        </pc:spChg>
        <pc:spChg chg="mod">
          <ac:chgData name="Nick Bichler" userId="5ea04556c60cf0ba" providerId="LiveId" clId="{79CA7248-E6F1-4180-9128-75F2E646EF4F}" dt="2023-04-15T16:18:20.407" v="3087" actId="26606"/>
          <ac:spMkLst>
            <pc:docMk/>
            <pc:sldMk cId="3681130146" sldId="276"/>
            <ac:spMk id="4" creationId="{0DC75379-0727-C477-DEA8-FD9256DF8C75}"/>
          </ac:spMkLst>
        </pc:spChg>
        <pc:graphicFrameChg chg="add">
          <ac:chgData name="Nick Bichler" userId="5ea04556c60cf0ba" providerId="LiveId" clId="{79CA7248-E6F1-4180-9128-75F2E646EF4F}" dt="2023-04-15T16:18:20.407" v="3087" actId="26606"/>
          <ac:graphicFrameMkLst>
            <pc:docMk/>
            <pc:sldMk cId="3681130146" sldId="276"/>
            <ac:graphicFrameMk id="6" creationId="{35CDDD15-F038-1A9E-A0F1-7A58075B7CAD}"/>
          </ac:graphicFrameMkLst>
        </pc:graphicFrameChg>
      </pc:sldChg>
      <pc:sldChg chg="modSp new mod">
        <pc:chgData name="Nick Bichler" userId="5ea04556c60cf0ba" providerId="LiveId" clId="{79CA7248-E6F1-4180-9128-75F2E646EF4F}" dt="2023-04-15T16:20:13.560" v="3127" actId="27636"/>
        <pc:sldMkLst>
          <pc:docMk/>
          <pc:sldMk cId="1456917002" sldId="277"/>
        </pc:sldMkLst>
        <pc:spChg chg="mod">
          <ac:chgData name="Nick Bichler" userId="5ea04556c60cf0ba" providerId="LiveId" clId="{79CA7248-E6F1-4180-9128-75F2E646EF4F}" dt="2023-04-15T16:20:13.560" v="3127" actId="27636"/>
          <ac:spMkLst>
            <pc:docMk/>
            <pc:sldMk cId="1456917002" sldId="277"/>
            <ac:spMk id="2" creationId="{C51263DF-2E9D-354D-4971-B0EC6009E3B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A5F65-A8F3-46C9-82B0-782CF131EBE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74392C-A15D-464C-B826-7CCEC410796F}">
      <dgm:prSet/>
      <dgm:spPr/>
      <dgm:t>
        <a:bodyPr/>
        <a:lstStyle/>
        <a:p>
          <a:r>
            <a:rPr lang="de-DE"/>
            <a:t>Fahne Richtung Eckstoßpunkt</a:t>
          </a:r>
          <a:endParaRPr lang="en-US"/>
        </a:p>
      </dgm:t>
    </dgm:pt>
    <dgm:pt modelId="{158F7422-0E0B-46D7-AF0B-B8B70591773E}" type="parTrans" cxnId="{A2730BC1-7D6A-48BD-B02A-5348B3338F60}">
      <dgm:prSet/>
      <dgm:spPr/>
      <dgm:t>
        <a:bodyPr/>
        <a:lstStyle/>
        <a:p>
          <a:endParaRPr lang="en-US"/>
        </a:p>
      </dgm:t>
    </dgm:pt>
    <dgm:pt modelId="{FE57AFDA-0B5B-4E5D-A834-B85AE090AF05}" type="sibTrans" cxnId="{A2730BC1-7D6A-48BD-B02A-5348B3338F60}">
      <dgm:prSet/>
      <dgm:spPr/>
      <dgm:t>
        <a:bodyPr/>
        <a:lstStyle/>
        <a:p>
          <a:endParaRPr lang="en-US"/>
        </a:p>
      </dgm:t>
    </dgm:pt>
    <dgm:pt modelId="{34315B26-9C57-460A-9C82-8E63D80546C7}">
      <dgm:prSet/>
      <dgm:spPr/>
      <dgm:t>
        <a:bodyPr/>
        <a:lstStyle/>
        <a:p>
          <a:r>
            <a:rPr lang="de-DE"/>
            <a:t>Gucken, ob der Ball Torauslinie überschreitet</a:t>
          </a:r>
          <a:endParaRPr lang="en-US"/>
        </a:p>
      </dgm:t>
    </dgm:pt>
    <dgm:pt modelId="{6850684E-F795-424D-B7F9-FFB7DB63CAB4}" type="parTrans" cxnId="{B454BB58-CD57-4419-BF86-2ABD7B0DDEBB}">
      <dgm:prSet/>
      <dgm:spPr/>
      <dgm:t>
        <a:bodyPr/>
        <a:lstStyle/>
        <a:p>
          <a:endParaRPr lang="en-US"/>
        </a:p>
      </dgm:t>
    </dgm:pt>
    <dgm:pt modelId="{3E710BB5-1705-4F57-891F-5B64DD3849DC}" type="sibTrans" cxnId="{B454BB58-CD57-4419-BF86-2ABD7B0DDEBB}">
      <dgm:prSet/>
      <dgm:spPr/>
      <dgm:t>
        <a:bodyPr/>
        <a:lstStyle/>
        <a:p>
          <a:endParaRPr lang="en-US"/>
        </a:p>
      </dgm:t>
    </dgm:pt>
    <dgm:pt modelId="{89E38C75-7681-41F3-ADB8-1759C5A0F475}">
      <dgm:prSet/>
      <dgm:spPr/>
      <dgm:t>
        <a:bodyPr/>
        <a:lstStyle/>
        <a:p>
          <a:r>
            <a:rPr lang="de-DE"/>
            <a:t>Ball muss im Teilkreis liegen</a:t>
          </a:r>
          <a:endParaRPr lang="en-US"/>
        </a:p>
      </dgm:t>
    </dgm:pt>
    <dgm:pt modelId="{C54FDA3F-78F4-45F3-B910-D4B49FA11C1E}" type="parTrans" cxnId="{17C9F699-3497-4953-94C6-7B2CFCD2DE6E}">
      <dgm:prSet/>
      <dgm:spPr/>
      <dgm:t>
        <a:bodyPr/>
        <a:lstStyle/>
        <a:p>
          <a:endParaRPr lang="en-US"/>
        </a:p>
      </dgm:t>
    </dgm:pt>
    <dgm:pt modelId="{582F97E7-25F3-400D-A400-31D08A1F61B1}" type="sibTrans" cxnId="{17C9F699-3497-4953-94C6-7B2CFCD2DE6E}">
      <dgm:prSet/>
      <dgm:spPr/>
      <dgm:t>
        <a:bodyPr/>
        <a:lstStyle/>
        <a:p>
          <a:endParaRPr lang="en-US"/>
        </a:p>
      </dgm:t>
    </dgm:pt>
    <dgm:pt modelId="{2D83A3B4-F46F-42DE-A2D0-2E4D4DBC8F2C}">
      <dgm:prSet/>
      <dgm:spPr/>
      <dgm:t>
        <a:bodyPr/>
        <a:lstStyle/>
        <a:p>
          <a:r>
            <a:rPr lang="de-DE"/>
            <a:t>Darauf achten, dass der Ball ruht</a:t>
          </a:r>
          <a:endParaRPr lang="en-US"/>
        </a:p>
      </dgm:t>
    </dgm:pt>
    <dgm:pt modelId="{A62A93CE-E5FD-4AB2-8B66-F7028B5A5D75}" type="parTrans" cxnId="{684A1F59-E734-4B31-AB33-167D410E74B4}">
      <dgm:prSet/>
      <dgm:spPr/>
      <dgm:t>
        <a:bodyPr/>
        <a:lstStyle/>
        <a:p>
          <a:endParaRPr lang="en-US"/>
        </a:p>
      </dgm:t>
    </dgm:pt>
    <dgm:pt modelId="{372869D5-BA4C-437F-AD07-F2902C10626D}" type="sibTrans" cxnId="{684A1F59-E734-4B31-AB33-167D410E74B4}">
      <dgm:prSet/>
      <dgm:spPr/>
      <dgm:t>
        <a:bodyPr/>
        <a:lstStyle/>
        <a:p>
          <a:endParaRPr lang="en-US"/>
        </a:p>
      </dgm:t>
    </dgm:pt>
    <dgm:pt modelId="{11BEAB50-E40A-4FC1-93A3-D51E66962F4A}">
      <dgm:prSet/>
      <dgm:spPr/>
      <dgm:t>
        <a:bodyPr/>
        <a:lstStyle/>
        <a:p>
          <a:r>
            <a:rPr lang="de-DE"/>
            <a:t>Auf den Abstand der Abwehrspieler achten</a:t>
          </a:r>
          <a:endParaRPr lang="en-US"/>
        </a:p>
      </dgm:t>
    </dgm:pt>
    <dgm:pt modelId="{18324FD2-BF2B-446C-BE2B-AADFB8768657}" type="parTrans" cxnId="{D2037522-A9ED-41D9-B763-A2DCEEE73F0D}">
      <dgm:prSet/>
      <dgm:spPr/>
      <dgm:t>
        <a:bodyPr/>
        <a:lstStyle/>
        <a:p>
          <a:endParaRPr lang="en-US"/>
        </a:p>
      </dgm:t>
    </dgm:pt>
    <dgm:pt modelId="{28F778B5-5658-4B28-BC08-B93150DEEDD9}" type="sibTrans" cxnId="{D2037522-A9ED-41D9-B763-A2DCEEE73F0D}">
      <dgm:prSet/>
      <dgm:spPr/>
      <dgm:t>
        <a:bodyPr/>
        <a:lstStyle/>
        <a:p>
          <a:endParaRPr lang="en-US"/>
        </a:p>
      </dgm:t>
    </dgm:pt>
    <dgm:pt modelId="{CE99E977-6346-4005-854B-A39A5C114C11}" type="pres">
      <dgm:prSet presAssocID="{A64A5F65-A8F3-46C9-82B0-782CF131EBED}" presName="vert0" presStyleCnt="0">
        <dgm:presLayoutVars>
          <dgm:dir/>
          <dgm:animOne val="branch"/>
          <dgm:animLvl val="lvl"/>
        </dgm:presLayoutVars>
      </dgm:prSet>
      <dgm:spPr/>
    </dgm:pt>
    <dgm:pt modelId="{A647A2F1-0E30-4260-971C-20494CBA20BF}" type="pres">
      <dgm:prSet presAssocID="{3674392C-A15D-464C-B826-7CCEC410796F}" presName="thickLine" presStyleLbl="alignNode1" presStyleIdx="0" presStyleCnt="5"/>
      <dgm:spPr/>
    </dgm:pt>
    <dgm:pt modelId="{80D61EC7-3ABE-4347-AA52-7C9B77711741}" type="pres">
      <dgm:prSet presAssocID="{3674392C-A15D-464C-B826-7CCEC410796F}" presName="horz1" presStyleCnt="0"/>
      <dgm:spPr/>
    </dgm:pt>
    <dgm:pt modelId="{96C9055A-2868-444A-A933-B0F210EB5A46}" type="pres">
      <dgm:prSet presAssocID="{3674392C-A15D-464C-B826-7CCEC410796F}" presName="tx1" presStyleLbl="revTx" presStyleIdx="0" presStyleCnt="5"/>
      <dgm:spPr/>
    </dgm:pt>
    <dgm:pt modelId="{FEC3FE87-0F7B-4168-9D07-9C6AC8139EAA}" type="pres">
      <dgm:prSet presAssocID="{3674392C-A15D-464C-B826-7CCEC410796F}" presName="vert1" presStyleCnt="0"/>
      <dgm:spPr/>
    </dgm:pt>
    <dgm:pt modelId="{E9025901-01ED-46F6-BB53-A2C16CBF0073}" type="pres">
      <dgm:prSet presAssocID="{34315B26-9C57-460A-9C82-8E63D80546C7}" presName="thickLine" presStyleLbl="alignNode1" presStyleIdx="1" presStyleCnt="5"/>
      <dgm:spPr/>
    </dgm:pt>
    <dgm:pt modelId="{FCEC9370-EC79-4A13-AEBF-A035B21587C4}" type="pres">
      <dgm:prSet presAssocID="{34315B26-9C57-460A-9C82-8E63D80546C7}" presName="horz1" presStyleCnt="0"/>
      <dgm:spPr/>
    </dgm:pt>
    <dgm:pt modelId="{1EB15708-FBF9-4DBE-898A-46CFA4620863}" type="pres">
      <dgm:prSet presAssocID="{34315B26-9C57-460A-9C82-8E63D80546C7}" presName="tx1" presStyleLbl="revTx" presStyleIdx="1" presStyleCnt="5"/>
      <dgm:spPr/>
    </dgm:pt>
    <dgm:pt modelId="{71FFE42C-DA67-404F-B2F3-D03DA8DB944E}" type="pres">
      <dgm:prSet presAssocID="{34315B26-9C57-460A-9C82-8E63D80546C7}" presName="vert1" presStyleCnt="0"/>
      <dgm:spPr/>
    </dgm:pt>
    <dgm:pt modelId="{0D5AAC81-39C9-409F-8BC1-B7C557639CF2}" type="pres">
      <dgm:prSet presAssocID="{89E38C75-7681-41F3-ADB8-1759C5A0F475}" presName="thickLine" presStyleLbl="alignNode1" presStyleIdx="2" presStyleCnt="5"/>
      <dgm:spPr/>
    </dgm:pt>
    <dgm:pt modelId="{2FCE15CC-4B64-4380-A7A3-FA2E1F15FD2B}" type="pres">
      <dgm:prSet presAssocID="{89E38C75-7681-41F3-ADB8-1759C5A0F475}" presName="horz1" presStyleCnt="0"/>
      <dgm:spPr/>
    </dgm:pt>
    <dgm:pt modelId="{2A67D714-C6DD-48A8-A57C-1E4FB4E5ED72}" type="pres">
      <dgm:prSet presAssocID="{89E38C75-7681-41F3-ADB8-1759C5A0F475}" presName="tx1" presStyleLbl="revTx" presStyleIdx="2" presStyleCnt="5"/>
      <dgm:spPr/>
    </dgm:pt>
    <dgm:pt modelId="{86297425-A439-4682-BBC8-5F3E03D1FF76}" type="pres">
      <dgm:prSet presAssocID="{89E38C75-7681-41F3-ADB8-1759C5A0F475}" presName="vert1" presStyleCnt="0"/>
      <dgm:spPr/>
    </dgm:pt>
    <dgm:pt modelId="{A0A800AF-829D-49FF-98F2-2125343F5C70}" type="pres">
      <dgm:prSet presAssocID="{2D83A3B4-F46F-42DE-A2D0-2E4D4DBC8F2C}" presName="thickLine" presStyleLbl="alignNode1" presStyleIdx="3" presStyleCnt="5"/>
      <dgm:spPr/>
    </dgm:pt>
    <dgm:pt modelId="{F93EB101-C6AA-4D4C-A221-2D6294DC485C}" type="pres">
      <dgm:prSet presAssocID="{2D83A3B4-F46F-42DE-A2D0-2E4D4DBC8F2C}" presName="horz1" presStyleCnt="0"/>
      <dgm:spPr/>
    </dgm:pt>
    <dgm:pt modelId="{27BF9E6D-E957-49C1-88A3-524B18986A1B}" type="pres">
      <dgm:prSet presAssocID="{2D83A3B4-F46F-42DE-A2D0-2E4D4DBC8F2C}" presName="tx1" presStyleLbl="revTx" presStyleIdx="3" presStyleCnt="5"/>
      <dgm:spPr/>
    </dgm:pt>
    <dgm:pt modelId="{D598A864-AABF-4F06-8B9C-EA4A81219E90}" type="pres">
      <dgm:prSet presAssocID="{2D83A3B4-F46F-42DE-A2D0-2E4D4DBC8F2C}" presName="vert1" presStyleCnt="0"/>
      <dgm:spPr/>
    </dgm:pt>
    <dgm:pt modelId="{A450E432-0835-414B-8C77-2A2025EB2546}" type="pres">
      <dgm:prSet presAssocID="{11BEAB50-E40A-4FC1-93A3-D51E66962F4A}" presName="thickLine" presStyleLbl="alignNode1" presStyleIdx="4" presStyleCnt="5"/>
      <dgm:spPr/>
    </dgm:pt>
    <dgm:pt modelId="{DA0B665C-0AF2-4DA6-8AD7-73FFF8516117}" type="pres">
      <dgm:prSet presAssocID="{11BEAB50-E40A-4FC1-93A3-D51E66962F4A}" presName="horz1" presStyleCnt="0"/>
      <dgm:spPr/>
    </dgm:pt>
    <dgm:pt modelId="{4972F60B-1E9D-4182-91DB-29C8C54A45CE}" type="pres">
      <dgm:prSet presAssocID="{11BEAB50-E40A-4FC1-93A3-D51E66962F4A}" presName="tx1" presStyleLbl="revTx" presStyleIdx="4" presStyleCnt="5"/>
      <dgm:spPr/>
    </dgm:pt>
    <dgm:pt modelId="{21888FFC-5F11-428D-8898-AF7ADDB01211}" type="pres">
      <dgm:prSet presAssocID="{11BEAB50-E40A-4FC1-93A3-D51E66962F4A}" presName="vert1" presStyleCnt="0"/>
      <dgm:spPr/>
    </dgm:pt>
  </dgm:ptLst>
  <dgm:cxnLst>
    <dgm:cxn modelId="{F395EA09-D3A9-4307-9D50-229386A3865F}" type="presOf" srcId="{2D83A3B4-F46F-42DE-A2D0-2E4D4DBC8F2C}" destId="{27BF9E6D-E957-49C1-88A3-524B18986A1B}" srcOrd="0" destOrd="0" presId="urn:microsoft.com/office/officeart/2008/layout/LinedList"/>
    <dgm:cxn modelId="{D2037522-A9ED-41D9-B763-A2DCEEE73F0D}" srcId="{A64A5F65-A8F3-46C9-82B0-782CF131EBED}" destId="{11BEAB50-E40A-4FC1-93A3-D51E66962F4A}" srcOrd="4" destOrd="0" parTransId="{18324FD2-BF2B-446C-BE2B-AADFB8768657}" sibTransId="{28F778B5-5658-4B28-BC08-B93150DEEDD9}"/>
    <dgm:cxn modelId="{1BEAC572-784E-4B33-9AA0-C4667E29C3A4}" type="presOf" srcId="{34315B26-9C57-460A-9C82-8E63D80546C7}" destId="{1EB15708-FBF9-4DBE-898A-46CFA4620863}" srcOrd="0" destOrd="0" presId="urn:microsoft.com/office/officeart/2008/layout/LinedList"/>
    <dgm:cxn modelId="{B454BB58-CD57-4419-BF86-2ABD7B0DDEBB}" srcId="{A64A5F65-A8F3-46C9-82B0-782CF131EBED}" destId="{34315B26-9C57-460A-9C82-8E63D80546C7}" srcOrd="1" destOrd="0" parTransId="{6850684E-F795-424D-B7F9-FFB7DB63CAB4}" sibTransId="{3E710BB5-1705-4F57-891F-5B64DD3849DC}"/>
    <dgm:cxn modelId="{684A1F59-E734-4B31-AB33-167D410E74B4}" srcId="{A64A5F65-A8F3-46C9-82B0-782CF131EBED}" destId="{2D83A3B4-F46F-42DE-A2D0-2E4D4DBC8F2C}" srcOrd="3" destOrd="0" parTransId="{A62A93CE-E5FD-4AB2-8B66-F7028B5A5D75}" sibTransId="{372869D5-BA4C-437F-AD07-F2902C10626D}"/>
    <dgm:cxn modelId="{32FB687E-F27A-4629-BB3B-755DD6CA9BE8}" type="presOf" srcId="{3674392C-A15D-464C-B826-7CCEC410796F}" destId="{96C9055A-2868-444A-A933-B0F210EB5A46}" srcOrd="0" destOrd="0" presId="urn:microsoft.com/office/officeart/2008/layout/LinedList"/>
    <dgm:cxn modelId="{241F5483-CF98-43F4-BD0E-54987739A3A5}" type="presOf" srcId="{11BEAB50-E40A-4FC1-93A3-D51E66962F4A}" destId="{4972F60B-1E9D-4182-91DB-29C8C54A45CE}" srcOrd="0" destOrd="0" presId="urn:microsoft.com/office/officeart/2008/layout/LinedList"/>
    <dgm:cxn modelId="{17C9F699-3497-4953-94C6-7B2CFCD2DE6E}" srcId="{A64A5F65-A8F3-46C9-82B0-782CF131EBED}" destId="{89E38C75-7681-41F3-ADB8-1759C5A0F475}" srcOrd="2" destOrd="0" parTransId="{C54FDA3F-78F4-45F3-B910-D4B49FA11C1E}" sibTransId="{582F97E7-25F3-400D-A400-31D08A1F61B1}"/>
    <dgm:cxn modelId="{D4D4C6A0-A8C3-46F9-9934-9736DBAA4CF7}" type="presOf" srcId="{A64A5F65-A8F3-46C9-82B0-782CF131EBED}" destId="{CE99E977-6346-4005-854B-A39A5C114C11}" srcOrd="0" destOrd="0" presId="urn:microsoft.com/office/officeart/2008/layout/LinedList"/>
    <dgm:cxn modelId="{A69138AD-3FE3-42A0-8938-12E8709AD0F0}" type="presOf" srcId="{89E38C75-7681-41F3-ADB8-1759C5A0F475}" destId="{2A67D714-C6DD-48A8-A57C-1E4FB4E5ED72}" srcOrd="0" destOrd="0" presId="urn:microsoft.com/office/officeart/2008/layout/LinedList"/>
    <dgm:cxn modelId="{A2730BC1-7D6A-48BD-B02A-5348B3338F60}" srcId="{A64A5F65-A8F3-46C9-82B0-782CF131EBED}" destId="{3674392C-A15D-464C-B826-7CCEC410796F}" srcOrd="0" destOrd="0" parTransId="{158F7422-0E0B-46D7-AF0B-B8B70591773E}" sibTransId="{FE57AFDA-0B5B-4E5D-A834-B85AE090AF05}"/>
    <dgm:cxn modelId="{ED74362F-4794-4047-AF7E-FD1398185123}" type="presParOf" srcId="{CE99E977-6346-4005-854B-A39A5C114C11}" destId="{A647A2F1-0E30-4260-971C-20494CBA20BF}" srcOrd="0" destOrd="0" presId="urn:microsoft.com/office/officeart/2008/layout/LinedList"/>
    <dgm:cxn modelId="{5FB966DA-82EA-4CF3-91CA-6BD707A57865}" type="presParOf" srcId="{CE99E977-6346-4005-854B-A39A5C114C11}" destId="{80D61EC7-3ABE-4347-AA52-7C9B77711741}" srcOrd="1" destOrd="0" presId="urn:microsoft.com/office/officeart/2008/layout/LinedList"/>
    <dgm:cxn modelId="{A1E762EB-F23D-4360-8267-38797B44EC4E}" type="presParOf" srcId="{80D61EC7-3ABE-4347-AA52-7C9B77711741}" destId="{96C9055A-2868-444A-A933-B0F210EB5A46}" srcOrd="0" destOrd="0" presId="urn:microsoft.com/office/officeart/2008/layout/LinedList"/>
    <dgm:cxn modelId="{7FB66699-5D20-4CF3-8FC8-1BCEC7A9A6A3}" type="presParOf" srcId="{80D61EC7-3ABE-4347-AA52-7C9B77711741}" destId="{FEC3FE87-0F7B-4168-9D07-9C6AC8139EAA}" srcOrd="1" destOrd="0" presId="urn:microsoft.com/office/officeart/2008/layout/LinedList"/>
    <dgm:cxn modelId="{1F87BE92-34D8-4210-BC98-E0F38DBF50E1}" type="presParOf" srcId="{CE99E977-6346-4005-854B-A39A5C114C11}" destId="{E9025901-01ED-46F6-BB53-A2C16CBF0073}" srcOrd="2" destOrd="0" presId="urn:microsoft.com/office/officeart/2008/layout/LinedList"/>
    <dgm:cxn modelId="{F7B60FBC-3950-4810-9C15-E5781019362C}" type="presParOf" srcId="{CE99E977-6346-4005-854B-A39A5C114C11}" destId="{FCEC9370-EC79-4A13-AEBF-A035B21587C4}" srcOrd="3" destOrd="0" presId="urn:microsoft.com/office/officeart/2008/layout/LinedList"/>
    <dgm:cxn modelId="{69092E74-D672-4CF8-9581-C465BE381FC9}" type="presParOf" srcId="{FCEC9370-EC79-4A13-AEBF-A035B21587C4}" destId="{1EB15708-FBF9-4DBE-898A-46CFA4620863}" srcOrd="0" destOrd="0" presId="urn:microsoft.com/office/officeart/2008/layout/LinedList"/>
    <dgm:cxn modelId="{72C10DAF-F6A6-4228-8EF7-788AF3409E4C}" type="presParOf" srcId="{FCEC9370-EC79-4A13-AEBF-A035B21587C4}" destId="{71FFE42C-DA67-404F-B2F3-D03DA8DB944E}" srcOrd="1" destOrd="0" presId="urn:microsoft.com/office/officeart/2008/layout/LinedList"/>
    <dgm:cxn modelId="{BF2E1BA8-743A-4B03-A222-1F16F4208361}" type="presParOf" srcId="{CE99E977-6346-4005-854B-A39A5C114C11}" destId="{0D5AAC81-39C9-409F-8BC1-B7C557639CF2}" srcOrd="4" destOrd="0" presId="urn:microsoft.com/office/officeart/2008/layout/LinedList"/>
    <dgm:cxn modelId="{DEC72472-4DD1-4EB4-BE56-DF15A390F453}" type="presParOf" srcId="{CE99E977-6346-4005-854B-A39A5C114C11}" destId="{2FCE15CC-4B64-4380-A7A3-FA2E1F15FD2B}" srcOrd="5" destOrd="0" presId="urn:microsoft.com/office/officeart/2008/layout/LinedList"/>
    <dgm:cxn modelId="{D33BEF6A-6B65-4304-8E8E-52897A910C27}" type="presParOf" srcId="{2FCE15CC-4B64-4380-A7A3-FA2E1F15FD2B}" destId="{2A67D714-C6DD-48A8-A57C-1E4FB4E5ED72}" srcOrd="0" destOrd="0" presId="urn:microsoft.com/office/officeart/2008/layout/LinedList"/>
    <dgm:cxn modelId="{DBB64B40-46BC-4819-AFC2-2FB1EFB6E246}" type="presParOf" srcId="{2FCE15CC-4B64-4380-A7A3-FA2E1F15FD2B}" destId="{86297425-A439-4682-BBC8-5F3E03D1FF76}" srcOrd="1" destOrd="0" presId="urn:microsoft.com/office/officeart/2008/layout/LinedList"/>
    <dgm:cxn modelId="{E3828DD2-E4EA-48F4-929E-13C93D81A200}" type="presParOf" srcId="{CE99E977-6346-4005-854B-A39A5C114C11}" destId="{A0A800AF-829D-49FF-98F2-2125343F5C70}" srcOrd="6" destOrd="0" presId="urn:microsoft.com/office/officeart/2008/layout/LinedList"/>
    <dgm:cxn modelId="{01E0DF3E-F3A1-4ACE-A742-E90F68AAFC7F}" type="presParOf" srcId="{CE99E977-6346-4005-854B-A39A5C114C11}" destId="{F93EB101-C6AA-4D4C-A221-2D6294DC485C}" srcOrd="7" destOrd="0" presId="urn:microsoft.com/office/officeart/2008/layout/LinedList"/>
    <dgm:cxn modelId="{08A7A037-965A-4464-82BE-473B0DB08B89}" type="presParOf" srcId="{F93EB101-C6AA-4D4C-A221-2D6294DC485C}" destId="{27BF9E6D-E957-49C1-88A3-524B18986A1B}" srcOrd="0" destOrd="0" presId="urn:microsoft.com/office/officeart/2008/layout/LinedList"/>
    <dgm:cxn modelId="{1FD02C66-EA6F-4CFB-857B-6682D10B3492}" type="presParOf" srcId="{F93EB101-C6AA-4D4C-A221-2D6294DC485C}" destId="{D598A864-AABF-4F06-8B9C-EA4A81219E90}" srcOrd="1" destOrd="0" presId="urn:microsoft.com/office/officeart/2008/layout/LinedList"/>
    <dgm:cxn modelId="{DAFB2732-4D9D-4FE8-942D-89E5817834FB}" type="presParOf" srcId="{CE99E977-6346-4005-854B-A39A5C114C11}" destId="{A450E432-0835-414B-8C77-2A2025EB2546}" srcOrd="8" destOrd="0" presId="urn:microsoft.com/office/officeart/2008/layout/LinedList"/>
    <dgm:cxn modelId="{13CEB42E-3569-4749-A304-997B3B0EA781}" type="presParOf" srcId="{CE99E977-6346-4005-854B-A39A5C114C11}" destId="{DA0B665C-0AF2-4DA6-8AD7-73FFF8516117}" srcOrd="9" destOrd="0" presId="urn:microsoft.com/office/officeart/2008/layout/LinedList"/>
    <dgm:cxn modelId="{77186016-8838-4234-9265-AFB4FFAE0026}" type="presParOf" srcId="{DA0B665C-0AF2-4DA6-8AD7-73FFF8516117}" destId="{4972F60B-1E9D-4182-91DB-29C8C54A45CE}" srcOrd="0" destOrd="0" presId="urn:microsoft.com/office/officeart/2008/layout/LinedList"/>
    <dgm:cxn modelId="{A43994BA-C5DB-4B83-BA5B-3BC15D4A37CC}" type="presParOf" srcId="{DA0B665C-0AF2-4DA6-8AD7-73FFF8516117}" destId="{21888FFC-5F11-428D-8898-AF7ADDB012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58CAF7-35C4-4265-98C7-151EAB36466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CAD081D-C2C0-4D0D-A89A-9758EB6C47D5}">
      <dgm:prSet/>
      <dgm:spPr/>
      <dgm:t>
        <a:bodyPr/>
        <a:lstStyle/>
        <a:p>
          <a:r>
            <a:rPr lang="de-DE"/>
            <a:t>Fahne Richtung Torraum</a:t>
          </a:r>
          <a:endParaRPr lang="en-US"/>
        </a:p>
      </dgm:t>
    </dgm:pt>
    <dgm:pt modelId="{D67DA778-61B3-4521-9F7A-E51ADEA01111}" type="parTrans" cxnId="{4FDC35C2-69CE-488C-B94B-DAFF34FB52AC}">
      <dgm:prSet/>
      <dgm:spPr/>
      <dgm:t>
        <a:bodyPr/>
        <a:lstStyle/>
        <a:p>
          <a:endParaRPr lang="en-US"/>
        </a:p>
      </dgm:t>
    </dgm:pt>
    <dgm:pt modelId="{817FA72D-87C4-4B79-B65F-201B4E434D6D}" type="sibTrans" cxnId="{4FDC35C2-69CE-488C-B94B-DAFF34FB52AC}">
      <dgm:prSet/>
      <dgm:spPr/>
      <dgm:t>
        <a:bodyPr/>
        <a:lstStyle/>
        <a:p>
          <a:endParaRPr lang="en-US"/>
        </a:p>
      </dgm:t>
    </dgm:pt>
    <dgm:pt modelId="{143BA70B-3A26-43DD-8A4D-790D980A03B6}">
      <dgm:prSet/>
      <dgm:spPr/>
      <dgm:t>
        <a:bodyPr/>
        <a:lstStyle/>
        <a:p>
          <a:r>
            <a:rPr lang="de-DE"/>
            <a:t>Assistent zeigt an, wenn Stürmer zu früh den Strafraum betritt</a:t>
          </a:r>
          <a:endParaRPr lang="en-US"/>
        </a:p>
      </dgm:t>
    </dgm:pt>
    <dgm:pt modelId="{3DF1FCD9-0748-43FB-9178-523675CE5BA9}" type="parTrans" cxnId="{D42144F7-C4E9-4B87-9E3E-1AE29E4481C5}">
      <dgm:prSet/>
      <dgm:spPr/>
      <dgm:t>
        <a:bodyPr/>
        <a:lstStyle/>
        <a:p>
          <a:endParaRPr lang="en-US"/>
        </a:p>
      </dgm:t>
    </dgm:pt>
    <dgm:pt modelId="{24C03FD7-CA86-46E6-88DA-F55106E8F607}" type="sibTrans" cxnId="{D42144F7-C4E9-4B87-9E3E-1AE29E4481C5}">
      <dgm:prSet/>
      <dgm:spPr/>
      <dgm:t>
        <a:bodyPr/>
        <a:lstStyle/>
        <a:p>
          <a:endParaRPr lang="en-US"/>
        </a:p>
      </dgm:t>
    </dgm:pt>
    <dgm:pt modelId="{A64C74FF-3AD2-4559-8529-D3CE95A96262}">
      <dgm:prSet/>
      <dgm:spPr/>
      <dgm:t>
        <a:bodyPr/>
        <a:lstStyle/>
        <a:p>
          <a:r>
            <a:rPr lang="de-DE"/>
            <a:t>Ball muss ruhen</a:t>
          </a:r>
          <a:endParaRPr lang="en-US"/>
        </a:p>
      </dgm:t>
    </dgm:pt>
    <dgm:pt modelId="{5B93B8DE-5CB9-4F3D-9B27-9C9FDA5F69E5}" type="parTrans" cxnId="{C8065623-AA64-4FE5-8B97-9DC04FE49F4A}">
      <dgm:prSet/>
      <dgm:spPr/>
      <dgm:t>
        <a:bodyPr/>
        <a:lstStyle/>
        <a:p>
          <a:endParaRPr lang="en-US"/>
        </a:p>
      </dgm:t>
    </dgm:pt>
    <dgm:pt modelId="{B7762B2F-C7D5-46E3-A8B6-49F2A0E7BE4D}" type="sibTrans" cxnId="{C8065623-AA64-4FE5-8B97-9DC04FE49F4A}">
      <dgm:prSet/>
      <dgm:spPr/>
      <dgm:t>
        <a:bodyPr/>
        <a:lstStyle/>
        <a:p>
          <a:endParaRPr lang="en-US"/>
        </a:p>
      </dgm:t>
    </dgm:pt>
    <dgm:pt modelId="{0034035D-8F5A-4F40-BBA6-DFEA3578E1DA}">
      <dgm:prSet/>
      <dgm:spPr/>
      <dgm:t>
        <a:bodyPr/>
        <a:lstStyle/>
        <a:p>
          <a:r>
            <a:rPr lang="de-DE"/>
            <a:t>Bei langem Abstoß schauen, ob Ball ruht und dann auf „Höhe“ laufen</a:t>
          </a:r>
          <a:endParaRPr lang="en-US"/>
        </a:p>
      </dgm:t>
    </dgm:pt>
    <dgm:pt modelId="{D17E4B0E-C116-419C-99A0-BEACBCE8D955}" type="parTrans" cxnId="{B7BC9B56-AE88-4BB3-A1F3-43166500B8CA}">
      <dgm:prSet/>
      <dgm:spPr/>
      <dgm:t>
        <a:bodyPr/>
        <a:lstStyle/>
        <a:p>
          <a:endParaRPr lang="en-US"/>
        </a:p>
      </dgm:t>
    </dgm:pt>
    <dgm:pt modelId="{934C39A1-DFE8-4A27-8B32-AA285F75137F}" type="sibTrans" cxnId="{B7BC9B56-AE88-4BB3-A1F3-43166500B8CA}">
      <dgm:prSet/>
      <dgm:spPr/>
      <dgm:t>
        <a:bodyPr/>
        <a:lstStyle/>
        <a:p>
          <a:endParaRPr lang="en-US"/>
        </a:p>
      </dgm:t>
    </dgm:pt>
    <dgm:pt modelId="{E5DCBF74-6129-49B8-B07C-6AE2B8B1CE93}" type="pres">
      <dgm:prSet presAssocID="{F058CAF7-35C4-4265-98C7-151EAB364662}" presName="vert0" presStyleCnt="0">
        <dgm:presLayoutVars>
          <dgm:dir/>
          <dgm:animOne val="branch"/>
          <dgm:animLvl val="lvl"/>
        </dgm:presLayoutVars>
      </dgm:prSet>
      <dgm:spPr/>
    </dgm:pt>
    <dgm:pt modelId="{52A151CE-3FB4-405D-9102-54CB259BBA07}" type="pres">
      <dgm:prSet presAssocID="{5CAD081D-C2C0-4D0D-A89A-9758EB6C47D5}" presName="thickLine" presStyleLbl="alignNode1" presStyleIdx="0" presStyleCnt="4"/>
      <dgm:spPr/>
    </dgm:pt>
    <dgm:pt modelId="{5E563AC4-862D-4C9E-B094-FE6D570963CD}" type="pres">
      <dgm:prSet presAssocID="{5CAD081D-C2C0-4D0D-A89A-9758EB6C47D5}" presName="horz1" presStyleCnt="0"/>
      <dgm:spPr/>
    </dgm:pt>
    <dgm:pt modelId="{82335F42-0465-47DB-A09A-180ED96BE62D}" type="pres">
      <dgm:prSet presAssocID="{5CAD081D-C2C0-4D0D-A89A-9758EB6C47D5}" presName="tx1" presStyleLbl="revTx" presStyleIdx="0" presStyleCnt="4"/>
      <dgm:spPr/>
    </dgm:pt>
    <dgm:pt modelId="{90B4E665-A8C5-4098-94BD-93D921A5D7B2}" type="pres">
      <dgm:prSet presAssocID="{5CAD081D-C2C0-4D0D-A89A-9758EB6C47D5}" presName="vert1" presStyleCnt="0"/>
      <dgm:spPr/>
    </dgm:pt>
    <dgm:pt modelId="{EE32FB18-01B5-40C9-8E64-76F525B5CBC3}" type="pres">
      <dgm:prSet presAssocID="{143BA70B-3A26-43DD-8A4D-790D980A03B6}" presName="thickLine" presStyleLbl="alignNode1" presStyleIdx="1" presStyleCnt="4"/>
      <dgm:spPr/>
    </dgm:pt>
    <dgm:pt modelId="{2B97FA62-7875-4C66-B030-F5995A896D21}" type="pres">
      <dgm:prSet presAssocID="{143BA70B-3A26-43DD-8A4D-790D980A03B6}" presName="horz1" presStyleCnt="0"/>
      <dgm:spPr/>
    </dgm:pt>
    <dgm:pt modelId="{23D59D9F-EE44-416E-8E92-E24A6D5CEEE9}" type="pres">
      <dgm:prSet presAssocID="{143BA70B-3A26-43DD-8A4D-790D980A03B6}" presName="tx1" presStyleLbl="revTx" presStyleIdx="1" presStyleCnt="4"/>
      <dgm:spPr/>
    </dgm:pt>
    <dgm:pt modelId="{9DFA7E1E-A909-40E5-80CD-ED146446A613}" type="pres">
      <dgm:prSet presAssocID="{143BA70B-3A26-43DD-8A4D-790D980A03B6}" presName="vert1" presStyleCnt="0"/>
      <dgm:spPr/>
    </dgm:pt>
    <dgm:pt modelId="{F03B273D-5BDB-406E-8C03-81438EF6877B}" type="pres">
      <dgm:prSet presAssocID="{A64C74FF-3AD2-4559-8529-D3CE95A96262}" presName="thickLine" presStyleLbl="alignNode1" presStyleIdx="2" presStyleCnt="4"/>
      <dgm:spPr/>
    </dgm:pt>
    <dgm:pt modelId="{17D270DE-D208-4387-89F9-4F716AF4E53D}" type="pres">
      <dgm:prSet presAssocID="{A64C74FF-3AD2-4559-8529-D3CE95A96262}" presName="horz1" presStyleCnt="0"/>
      <dgm:spPr/>
    </dgm:pt>
    <dgm:pt modelId="{3E6B1F9B-F2A9-4A79-8009-EB36D70F6B0F}" type="pres">
      <dgm:prSet presAssocID="{A64C74FF-3AD2-4559-8529-D3CE95A96262}" presName="tx1" presStyleLbl="revTx" presStyleIdx="2" presStyleCnt="4"/>
      <dgm:spPr/>
    </dgm:pt>
    <dgm:pt modelId="{EB1E361E-0845-4995-BD8B-823FD05E2438}" type="pres">
      <dgm:prSet presAssocID="{A64C74FF-3AD2-4559-8529-D3CE95A96262}" presName="vert1" presStyleCnt="0"/>
      <dgm:spPr/>
    </dgm:pt>
    <dgm:pt modelId="{75B1D1C1-2892-4CB3-B27E-5007A04F3CDF}" type="pres">
      <dgm:prSet presAssocID="{0034035D-8F5A-4F40-BBA6-DFEA3578E1DA}" presName="thickLine" presStyleLbl="alignNode1" presStyleIdx="3" presStyleCnt="4"/>
      <dgm:spPr/>
    </dgm:pt>
    <dgm:pt modelId="{4668B2CD-0EF2-4E9F-A865-DA489C7E93BF}" type="pres">
      <dgm:prSet presAssocID="{0034035D-8F5A-4F40-BBA6-DFEA3578E1DA}" presName="horz1" presStyleCnt="0"/>
      <dgm:spPr/>
    </dgm:pt>
    <dgm:pt modelId="{0DFC50D1-C40D-4C11-A95D-CDA10964C085}" type="pres">
      <dgm:prSet presAssocID="{0034035D-8F5A-4F40-BBA6-DFEA3578E1DA}" presName="tx1" presStyleLbl="revTx" presStyleIdx="3" presStyleCnt="4"/>
      <dgm:spPr/>
    </dgm:pt>
    <dgm:pt modelId="{67A56A67-E089-4290-8763-E977502755F8}" type="pres">
      <dgm:prSet presAssocID="{0034035D-8F5A-4F40-BBA6-DFEA3578E1DA}" presName="vert1" presStyleCnt="0"/>
      <dgm:spPr/>
    </dgm:pt>
  </dgm:ptLst>
  <dgm:cxnLst>
    <dgm:cxn modelId="{10838000-DBBA-47C4-BF74-B55A453B1900}" type="presOf" srcId="{5CAD081D-C2C0-4D0D-A89A-9758EB6C47D5}" destId="{82335F42-0465-47DB-A09A-180ED96BE62D}" srcOrd="0" destOrd="0" presId="urn:microsoft.com/office/officeart/2008/layout/LinedList"/>
    <dgm:cxn modelId="{C8065623-AA64-4FE5-8B97-9DC04FE49F4A}" srcId="{F058CAF7-35C4-4265-98C7-151EAB364662}" destId="{A64C74FF-3AD2-4559-8529-D3CE95A96262}" srcOrd="2" destOrd="0" parTransId="{5B93B8DE-5CB9-4F3D-9B27-9C9FDA5F69E5}" sibTransId="{B7762B2F-C7D5-46E3-A8B6-49F2A0E7BE4D}"/>
    <dgm:cxn modelId="{B7BC9B56-AE88-4BB3-A1F3-43166500B8CA}" srcId="{F058CAF7-35C4-4265-98C7-151EAB364662}" destId="{0034035D-8F5A-4F40-BBA6-DFEA3578E1DA}" srcOrd="3" destOrd="0" parTransId="{D17E4B0E-C116-419C-99A0-BEACBCE8D955}" sibTransId="{934C39A1-DFE8-4A27-8B32-AA285F75137F}"/>
    <dgm:cxn modelId="{64B86886-7D19-4E00-900B-CE4BF530D7E0}" type="presOf" srcId="{F058CAF7-35C4-4265-98C7-151EAB364662}" destId="{E5DCBF74-6129-49B8-B07C-6AE2B8B1CE93}" srcOrd="0" destOrd="0" presId="urn:microsoft.com/office/officeart/2008/layout/LinedList"/>
    <dgm:cxn modelId="{A5007CAE-4FF5-4923-9D2A-4F83ED7E739C}" type="presOf" srcId="{A64C74FF-3AD2-4559-8529-D3CE95A96262}" destId="{3E6B1F9B-F2A9-4A79-8009-EB36D70F6B0F}" srcOrd="0" destOrd="0" presId="urn:microsoft.com/office/officeart/2008/layout/LinedList"/>
    <dgm:cxn modelId="{02153EBC-491C-4AAB-B9F4-87A03863D6C0}" type="presOf" srcId="{143BA70B-3A26-43DD-8A4D-790D980A03B6}" destId="{23D59D9F-EE44-416E-8E92-E24A6D5CEEE9}" srcOrd="0" destOrd="0" presId="urn:microsoft.com/office/officeart/2008/layout/LinedList"/>
    <dgm:cxn modelId="{4FDC35C2-69CE-488C-B94B-DAFF34FB52AC}" srcId="{F058CAF7-35C4-4265-98C7-151EAB364662}" destId="{5CAD081D-C2C0-4D0D-A89A-9758EB6C47D5}" srcOrd="0" destOrd="0" parTransId="{D67DA778-61B3-4521-9F7A-E51ADEA01111}" sibTransId="{817FA72D-87C4-4B79-B65F-201B4E434D6D}"/>
    <dgm:cxn modelId="{646D34F0-2BAF-40A6-9D9E-4A69A539D50E}" type="presOf" srcId="{0034035D-8F5A-4F40-BBA6-DFEA3578E1DA}" destId="{0DFC50D1-C40D-4C11-A95D-CDA10964C085}" srcOrd="0" destOrd="0" presId="urn:microsoft.com/office/officeart/2008/layout/LinedList"/>
    <dgm:cxn modelId="{D42144F7-C4E9-4B87-9E3E-1AE29E4481C5}" srcId="{F058CAF7-35C4-4265-98C7-151EAB364662}" destId="{143BA70B-3A26-43DD-8A4D-790D980A03B6}" srcOrd="1" destOrd="0" parTransId="{3DF1FCD9-0748-43FB-9178-523675CE5BA9}" sibTransId="{24C03FD7-CA86-46E6-88DA-F55106E8F607}"/>
    <dgm:cxn modelId="{26B76D31-98AA-437C-BD74-33B09CAAAB90}" type="presParOf" srcId="{E5DCBF74-6129-49B8-B07C-6AE2B8B1CE93}" destId="{52A151CE-3FB4-405D-9102-54CB259BBA07}" srcOrd="0" destOrd="0" presId="urn:microsoft.com/office/officeart/2008/layout/LinedList"/>
    <dgm:cxn modelId="{99F2CFCD-B2A8-4A7C-AD57-220CFB8AB1CD}" type="presParOf" srcId="{E5DCBF74-6129-49B8-B07C-6AE2B8B1CE93}" destId="{5E563AC4-862D-4C9E-B094-FE6D570963CD}" srcOrd="1" destOrd="0" presId="urn:microsoft.com/office/officeart/2008/layout/LinedList"/>
    <dgm:cxn modelId="{8F23A0CF-5894-48EA-AF5F-A3366AB3D34D}" type="presParOf" srcId="{5E563AC4-862D-4C9E-B094-FE6D570963CD}" destId="{82335F42-0465-47DB-A09A-180ED96BE62D}" srcOrd="0" destOrd="0" presId="urn:microsoft.com/office/officeart/2008/layout/LinedList"/>
    <dgm:cxn modelId="{F3DFC1AF-E924-4056-95BB-12031B46C9B8}" type="presParOf" srcId="{5E563AC4-862D-4C9E-B094-FE6D570963CD}" destId="{90B4E665-A8C5-4098-94BD-93D921A5D7B2}" srcOrd="1" destOrd="0" presId="urn:microsoft.com/office/officeart/2008/layout/LinedList"/>
    <dgm:cxn modelId="{B6E9BD8C-D8A9-4867-9123-371AD62D8295}" type="presParOf" srcId="{E5DCBF74-6129-49B8-B07C-6AE2B8B1CE93}" destId="{EE32FB18-01B5-40C9-8E64-76F525B5CBC3}" srcOrd="2" destOrd="0" presId="urn:microsoft.com/office/officeart/2008/layout/LinedList"/>
    <dgm:cxn modelId="{513CF318-2EAB-4BFB-9C72-814E975C0D3C}" type="presParOf" srcId="{E5DCBF74-6129-49B8-B07C-6AE2B8B1CE93}" destId="{2B97FA62-7875-4C66-B030-F5995A896D21}" srcOrd="3" destOrd="0" presId="urn:microsoft.com/office/officeart/2008/layout/LinedList"/>
    <dgm:cxn modelId="{002DE54A-A450-415B-8A53-B6E9ACCB686F}" type="presParOf" srcId="{2B97FA62-7875-4C66-B030-F5995A896D21}" destId="{23D59D9F-EE44-416E-8E92-E24A6D5CEEE9}" srcOrd="0" destOrd="0" presId="urn:microsoft.com/office/officeart/2008/layout/LinedList"/>
    <dgm:cxn modelId="{F307FB6E-C8B4-4425-9903-8EADBB17F775}" type="presParOf" srcId="{2B97FA62-7875-4C66-B030-F5995A896D21}" destId="{9DFA7E1E-A909-40E5-80CD-ED146446A613}" srcOrd="1" destOrd="0" presId="urn:microsoft.com/office/officeart/2008/layout/LinedList"/>
    <dgm:cxn modelId="{B81CE1F0-72DB-416F-BF7A-173E875DF9CF}" type="presParOf" srcId="{E5DCBF74-6129-49B8-B07C-6AE2B8B1CE93}" destId="{F03B273D-5BDB-406E-8C03-81438EF6877B}" srcOrd="4" destOrd="0" presId="urn:microsoft.com/office/officeart/2008/layout/LinedList"/>
    <dgm:cxn modelId="{E17A0D3C-E46F-4289-BF5F-C9904E22A2C7}" type="presParOf" srcId="{E5DCBF74-6129-49B8-B07C-6AE2B8B1CE93}" destId="{17D270DE-D208-4387-89F9-4F716AF4E53D}" srcOrd="5" destOrd="0" presId="urn:microsoft.com/office/officeart/2008/layout/LinedList"/>
    <dgm:cxn modelId="{2CEEAF5F-B65A-41F8-911F-C4CB13042AA9}" type="presParOf" srcId="{17D270DE-D208-4387-89F9-4F716AF4E53D}" destId="{3E6B1F9B-F2A9-4A79-8009-EB36D70F6B0F}" srcOrd="0" destOrd="0" presId="urn:microsoft.com/office/officeart/2008/layout/LinedList"/>
    <dgm:cxn modelId="{7B836C47-BDC1-47E0-A8EF-21A2A74540F8}" type="presParOf" srcId="{17D270DE-D208-4387-89F9-4F716AF4E53D}" destId="{EB1E361E-0845-4995-BD8B-823FD05E2438}" srcOrd="1" destOrd="0" presId="urn:microsoft.com/office/officeart/2008/layout/LinedList"/>
    <dgm:cxn modelId="{F2015E6A-7AAE-49D8-BC2D-F58CE786639C}" type="presParOf" srcId="{E5DCBF74-6129-49B8-B07C-6AE2B8B1CE93}" destId="{75B1D1C1-2892-4CB3-B27E-5007A04F3CDF}" srcOrd="6" destOrd="0" presId="urn:microsoft.com/office/officeart/2008/layout/LinedList"/>
    <dgm:cxn modelId="{FED8EC3C-CE0A-498D-8566-A56BBD839C36}" type="presParOf" srcId="{E5DCBF74-6129-49B8-B07C-6AE2B8B1CE93}" destId="{4668B2CD-0EF2-4E9F-A865-DA489C7E93BF}" srcOrd="7" destOrd="0" presId="urn:microsoft.com/office/officeart/2008/layout/LinedList"/>
    <dgm:cxn modelId="{A415B654-9D90-4439-A272-1694CDBCA042}" type="presParOf" srcId="{4668B2CD-0EF2-4E9F-A865-DA489C7E93BF}" destId="{0DFC50D1-C40D-4C11-A95D-CDA10964C085}" srcOrd="0" destOrd="0" presId="urn:microsoft.com/office/officeart/2008/layout/LinedList"/>
    <dgm:cxn modelId="{8DCD0C36-4A71-4418-AAB7-8A8B3674E44D}" type="presParOf" srcId="{4668B2CD-0EF2-4E9F-A865-DA489C7E93BF}" destId="{67A56A67-E089-4290-8763-E977502755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FEFD7-313F-44BE-BB65-A56A9290544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B2F163-61A3-496C-BDC1-AECEB238AF2C}">
      <dgm:prSet/>
      <dgm:spPr/>
      <dgm:t>
        <a:bodyPr/>
        <a:lstStyle/>
        <a:p>
          <a:r>
            <a:rPr lang="de-DE"/>
            <a:t>Im Bereich SRA </a:t>
          </a:r>
          <a:r>
            <a:rPr lang="de-DE">
              <a:sym typeface="Wingdings" panose="05000000000000000000" pitchFamily="2" charset="2"/>
            </a:rPr>
            <a:t></a:t>
          </a:r>
          <a:r>
            <a:rPr lang="de-DE"/>
            <a:t> SRA entscheidet</a:t>
          </a:r>
          <a:endParaRPr lang="en-US"/>
        </a:p>
      </dgm:t>
    </dgm:pt>
    <dgm:pt modelId="{4047BCA0-4BED-42F3-90D5-3D5F4FF099B3}" type="parTrans" cxnId="{87D35980-D3EB-47DA-86A5-C4EF12B007A4}">
      <dgm:prSet/>
      <dgm:spPr/>
      <dgm:t>
        <a:bodyPr/>
        <a:lstStyle/>
        <a:p>
          <a:endParaRPr lang="en-US"/>
        </a:p>
      </dgm:t>
    </dgm:pt>
    <dgm:pt modelId="{3AD67B22-0772-423B-851D-61AAAC7778DD}" type="sibTrans" cxnId="{87D35980-D3EB-47DA-86A5-C4EF12B007A4}">
      <dgm:prSet/>
      <dgm:spPr/>
      <dgm:t>
        <a:bodyPr/>
        <a:lstStyle/>
        <a:p>
          <a:endParaRPr lang="en-US"/>
        </a:p>
      </dgm:t>
    </dgm:pt>
    <dgm:pt modelId="{669C9493-7A30-4C8E-9098-8AF60241A2A2}">
      <dgm:prSet/>
      <dgm:spPr/>
      <dgm:t>
        <a:bodyPr/>
        <a:lstStyle/>
        <a:p>
          <a:r>
            <a:rPr lang="de-DE"/>
            <a:t>Spieler sagen, wo er einwerfen soll</a:t>
          </a:r>
          <a:endParaRPr lang="en-US"/>
        </a:p>
      </dgm:t>
    </dgm:pt>
    <dgm:pt modelId="{12D9180E-EC88-4D3F-A196-F68991B4BC73}" type="parTrans" cxnId="{11B84A0D-F96F-42D0-8544-712BD26E30C0}">
      <dgm:prSet/>
      <dgm:spPr/>
      <dgm:t>
        <a:bodyPr/>
        <a:lstStyle/>
        <a:p>
          <a:endParaRPr lang="en-US"/>
        </a:p>
      </dgm:t>
    </dgm:pt>
    <dgm:pt modelId="{394F367A-6610-41E2-873C-90B38730DF4F}" type="sibTrans" cxnId="{11B84A0D-F96F-42D0-8544-712BD26E30C0}">
      <dgm:prSet/>
      <dgm:spPr/>
      <dgm:t>
        <a:bodyPr/>
        <a:lstStyle/>
        <a:p>
          <a:endParaRPr lang="en-US"/>
        </a:p>
      </dgm:t>
    </dgm:pt>
    <dgm:pt modelId="{AE335DBF-39C4-488F-916C-474B64A2D05A}">
      <dgm:prSet/>
      <dgm:spPr/>
      <dgm:t>
        <a:bodyPr/>
        <a:lstStyle/>
        <a:p>
          <a:r>
            <a:rPr lang="de-DE"/>
            <a:t>Bei Unklarheit </a:t>
          </a:r>
          <a:r>
            <a:rPr lang="de-DE">
              <a:sym typeface="Wingdings" panose="05000000000000000000" pitchFamily="2" charset="2"/>
            </a:rPr>
            <a:t></a:t>
          </a:r>
          <a:r>
            <a:rPr lang="de-DE"/>
            <a:t> Blickkontakt mir SR aufnehmen</a:t>
          </a:r>
          <a:endParaRPr lang="en-US"/>
        </a:p>
      </dgm:t>
    </dgm:pt>
    <dgm:pt modelId="{5B4A2A12-CB7B-405C-A13C-54B8237B204A}" type="parTrans" cxnId="{C6D7945B-D54F-4A53-BC6C-D2066FC8E19A}">
      <dgm:prSet/>
      <dgm:spPr/>
      <dgm:t>
        <a:bodyPr/>
        <a:lstStyle/>
        <a:p>
          <a:endParaRPr lang="en-US"/>
        </a:p>
      </dgm:t>
    </dgm:pt>
    <dgm:pt modelId="{FC7CD08A-4E12-4F09-B277-78544DC35B29}" type="sibTrans" cxnId="{C6D7945B-D54F-4A53-BC6C-D2066FC8E19A}">
      <dgm:prSet/>
      <dgm:spPr/>
      <dgm:t>
        <a:bodyPr/>
        <a:lstStyle/>
        <a:p>
          <a:endParaRPr lang="en-US"/>
        </a:p>
      </dgm:t>
    </dgm:pt>
    <dgm:pt modelId="{265D8329-9F00-444F-8F67-0EA2CAF0D8C7}" type="pres">
      <dgm:prSet presAssocID="{43FFEFD7-313F-44BE-BB65-A56A9290544F}" presName="vert0" presStyleCnt="0">
        <dgm:presLayoutVars>
          <dgm:dir/>
          <dgm:animOne val="branch"/>
          <dgm:animLvl val="lvl"/>
        </dgm:presLayoutVars>
      </dgm:prSet>
      <dgm:spPr/>
    </dgm:pt>
    <dgm:pt modelId="{C74362EC-DC3A-48EB-97C1-2CD7C22B6717}" type="pres">
      <dgm:prSet presAssocID="{D7B2F163-61A3-496C-BDC1-AECEB238AF2C}" presName="thickLine" presStyleLbl="alignNode1" presStyleIdx="0" presStyleCnt="3"/>
      <dgm:spPr/>
    </dgm:pt>
    <dgm:pt modelId="{C0B7B786-725D-4AEB-B96F-1D4FC108EC12}" type="pres">
      <dgm:prSet presAssocID="{D7B2F163-61A3-496C-BDC1-AECEB238AF2C}" presName="horz1" presStyleCnt="0"/>
      <dgm:spPr/>
    </dgm:pt>
    <dgm:pt modelId="{3732C67D-D2B3-498A-9A72-CE3874766227}" type="pres">
      <dgm:prSet presAssocID="{D7B2F163-61A3-496C-BDC1-AECEB238AF2C}" presName="tx1" presStyleLbl="revTx" presStyleIdx="0" presStyleCnt="3"/>
      <dgm:spPr/>
    </dgm:pt>
    <dgm:pt modelId="{D00316F1-2369-4E54-B524-3E28C23B1D5B}" type="pres">
      <dgm:prSet presAssocID="{D7B2F163-61A3-496C-BDC1-AECEB238AF2C}" presName="vert1" presStyleCnt="0"/>
      <dgm:spPr/>
    </dgm:pt>
    <dgm:pt modelId="{DDF09247-8B6E-49B9-9396-82DA64D3BF2C}" type="pres">
      <dgm:prSet presAssocID="{669C9493-7A30-4C8E-9098-8AF60241A2A2}" presName="thickLine" presStyleLbl="alignNode1" presStyleIdx="1" presStyleCnt="3"/>
      <dgm:spPr/>
    </dgm:pt>
    <dgm:pt modelId="{C357CFD7-8D1E-4E45-9718-1DB2DE18369D}" type="pres">
      <dgm:prSet presAssocID="{669C9493-7A30-4C8E-9098-8AF60241A2A2}" presName="horz1" presStyleCnt="0"/>
      <dgm:spPr/>
    </dgm:pt>
    <dgm:pt modelId="{72FD4CD7-08AE-4641-AC36-6832D915C29F}" type="pres">
      <dgm:prSet presAssocID="{669C9493-7A30-4C8E-9098-8AF60241A2A2}" presName="tx1" presStyleLbl="revTx" presStyleIdx="1" presStyleCnt="3"/>
      <dgm:spPr/>
    </dgm:pt>
    <dgm:pt modelId="{CE4FC839-3AAF-4E7D-B156-E30B0F0D5C9D}" type="pres">
      <dgm:prSet presAssocID="{669C9493-7A30-4C8E-9098-8AF60241A2A2}" presName="vert1" presStyleCnt="0"/>
      <dgm:spPr/>
    </dgm:pt>
    <dgm:pt modelId="{5D7DDF7C-3859-4664-BD2B-85E373C6219B}" type="pres">
      <dgm:prSet presAssocID="{AE335DBF-39C4-488F-916C-474B64A2D05A}" presName="thickLine" presStyleLbl="alignNode1" presStyleIdx="2" presStyleCnt="3"/>
      <dgm:spPr/>
    </dgm:pt>
    <dgm:pt modelId="{13DCE642-8B90-4F92-AF50-0080C1797F9E}" type="pres">
      <dgm:prSet presAssocID="{AE335DBF-39C4-488F-916C-474B64A2D05A}" presName="horz1" presStyleCnt="0"/>
      <dgm:spPr/>
    </dgm:pt>
    <dgm:pt modelId="{C5AF16A4-B920-464E-84AB-D2817042F2AF}" type="pres">
      <dgm:prSet presAssocID="{AE335DBF-39C4-488F-916C-474B64A2D05A}" presName="tx1" presStyleLbl="revTx" presStyleIdx="2" presStyleCnt="3"/>
      <dgm:spPr/>
    </dgm:pt>
    <dgm:pt modelId="{41CB2B5A-ECD3-459B-B739-1FA459091814}" type="pres">
      <dgm:prSet presAssocID="{AE335DBF-39C4-488F-916C-474B64A2D05A}" presName="vert1" presStyleCnt="0"/>
      <dgm:spPr/>
    </dgm:pt>
  </dgm:ptLst>
  <dgm:cxnLst>
    <dgm:cxn modelId="{11B84A0D-F96F-42D0-8544-712BD26E30C0}" srcId="{43FFEFD7-313F-44BE-BB65-A56A9290544F}" destId="{669C9493-7A30-4C8E-9098-8AF60241A2A2}" srcOrd="1" destOrd="0" parTransId="{12D9180E-EC88-4D3F-A196-F68991B4BC73}" sibTransId="{394F367A-6610-41E2-873C-90B38730DF4F}"/>
    <dgm:cxn modelId="{56E98B20-73C9-4F6F-A3BC-0D28EE87574B}" type="presOf" srcId="{AE335DBF-39C4-488F-916C-474B64A2D05A}" destId="{C5AF16A4-B920-464E-84AB-D2817042F2AF}" srcOrd="0" destOrd="0" presId="urn:microsoft.com/office/officeart/2008/layout/LinedList"/>
    <dgm:cxn modelId="{C6D7945B-D54F-4A53-BC6C-D2066FC8E19A}" srcId="{43FFEFD7-313F-44BE-BB65-A56A9290544F}" destId="{AE335DBF-39C4-488F-916C-474B64A2D05A}" srcOrd="2" destOrd="0" parTransId="{5B4A2A12-CB7B-405C-A13C-54B8237B204A}" sibTransId="{FC7CD08A-4E12-4F09-B277-78544DC35B29}"/>
    <dgm:cxn modelId="{32AC2A6D-A3EE-4CF8-8832-FB45B95FACE7}" type="presOf" srcId="{D7B2F163-61A3-496C-BDC1-AECEB238AF2C}" destId="{3732C67D-D2B3-498A-9A72-CE3874766227}" srcOrd="0" destOrd="0" presId="urn:microsoft.com/office/officeart/2008/layout/LinedList"/>
    <dgm:cxn modelId="{87D35980-D3EB-47DA-86A5-C4EF12B007A4}" srcId="{43FFEFD7-313F-44BE-BB65-A56A9290544F}" destId="{D7B2F163-61A3-496C-BDC1-AECEB238AF2C}" srcOrd="0" destOrd="0" parTransId="{4047BCA0-4BED-42F3-90D5-3D5F4FF099B3}" sibTransId="{3AD67B22-0772-423B-851D-61AAAC7778DD}"/>
    <dgm:cxn modelId="{8B93AF82-FDEC-4540-9B4E-09E7DDE347C5}" type="presOf" srcId="{669C9493-7A30-4C8E-9098-8AF60241A2A2}" destId="{72FD4CD7-08AE-4641-AC36-6832D915C29F}" srcOrd="0" destOrd="0" presId="urn:microsoft.com/office/officeart/2008/layout/LinedList"/>
    <dgm:cxn modelId="{59DC6BB0-FAD7-43F7-8D90-B1D7B6EBE0A7}" type="presOf" srcId="{43FFEFD7-313F-44BE-BB65-A56A9290544F}" destId="{265D8329-9F00-444F-8F67-0EA2CAF0D8C7}" srcOrd="0" destOrd="0" presId="urn:microsoft.com/office/officeart/2008/layout/LinedList"/>
    <dgm:cxn modelId="{9034CDF4-F8A8-48DC-BA2E-BE519825B46D}" type="presParOf" srcId="{265D8329-9F00-444F-8F67-0EA2CAF0D8C7}" destId="{C74362EC-DC3A-48EB-97C1-2CD7C22B6717}" srcOrd="0" destOrd="0" presId="urn:microsoft.com/office/officeart/2008/layout/LinedList"/>
    <dgm:cxn modelId="{19B6C40D-FCDB-46F0-B355-68EAA374A5D8}" type="presParOf" srcId="{265D8329-9F00-444F-8F67-0EA2CAF0D8C7}" destId="{C0B7B786-725D-4AEB-B96F-1D4FC108EC12}" srcOrd="1" destOrd="0" presId="urn:microsoft.com/office/officeart/2008/layout/LinedList"/>
    <dgm:cxn modelId="{2D9978C2-0C07-4823-BDEC-637249B6C65D}" type="presParOf" srcId="{C0B7B786-725D-4AEB-B96F-1D4FC108EC12}" destId="{3732C67D-D2B3-498A-9A72-CE3874766227}" srcOrd="0" destOrd="0" presId="urn:microsoft.com/office/officeart/2008/layout/LinedList"/>
    <dgm:cxn modelId="{B8822B95-B423-41A7-9706-1E833B587A83}" type="presParOf" srcId="{C0B7B786-725D-4AEB-B96F-1D4FC108EC12}" destId="{D00316F1-2369-4E54-B524-3E28C23B1D5B}" srcOrd="1" destOrd="0" presId="urn:microsoft.com/office/officeart/2008/layout/LinedList"/>
    <dgm:cxn modelId="{6F16B892-505A-45B5-9472-4D9D085A081E}" type="presParOf" srcId="{265D8329-9F00-444F-8F67-0EA2CAF0D8C7}" destId="{DDF09247-8B6E-49B9-9396-82DA64D3BF2C}" srcOrd="2" destOrd="0" presId="urn:microsoft.com/office/officeart/2008/layout/LinedList"/>
    <dgm:cxn modelId="{AE06459D-BFE5-4A14-A145-C6C77943EC50}" type="presParOf" srcId="{265D8329-9F00-444F-8F67-0EA2CAF0D8C7}" destId="{C357CFD7-8D1E-4E45-9718-1DB2DE18369D}" srcOrd="3" destOrd="0" presId="urn:microsoft.com/office/officeart/2008/layout/LinedList"/>
    <dgm:cxn modelId="{CDBC6F67-88F0-450A-827E-595F792009DC}" type="presParOf" srcId="{C357CFD7-8D1E-4E45-9718-1DB2DE18369D}" destId="{72FD4CD7-08AE-4641-AC36-6832D915C29F}" srcOrd="0" destOrd="0" presId="urn:microsoft.com/office/officeart/2008/layout/LinedList"/>
    <dgm:cxn modelId="{0E1BD61F-DA86-4883-B9CB-BB1092B18FB7}" type="presParOf" srcId="{C357CFD7-8D1E-4E45-9718-1DB2DE18369D}" destId="{CE4FC839-3AAF-4E7D-B156-E30B0F0D5C9D}" srcOrd="1" destOrd="0" presId="urn:microsoft.com/office/officeart/2008/layout/LinedList"/>
    <dgm:cxn modelId="{408D5831-1B22-4656-993D-82820CB76F8E}" type="presParOf" srcId="{265D8329-9F00-444F-8F67-0EA2CAF0D8C7}" destId="{5D7DDF7C-3859-4664-BD2B-85E373C6219B}" srcOrd="4" destOrd="0" presId="urn:microsoft.com/office/officeart/2008/layout/LinedList"/>
    <dgm:cxn modelId="{B3F41B45-4E6E-4B12-8CB9-7AD3F2C4A8E4}" type="presParOf" srcId="{265D8329-9F00-444F-8F67-0EA2CAF0D8C7}" destId="{13DCE642-8B90-4F92-AF50-0080C1797F9E}" srcOrd="5" destOrd="0" presId="urn:microsoft.com/office/officeart/2008/layout/LinedList"/>
    <dgm:cxn modelId="{DBF5724E-A92F-49FA-96AB-2CC8D927DEEA}" type="presParOf" srcId="{13DCE642-8B90-4F92-AF50-0080C1797F9E}" destId="{C5AF16A4-B920-464E-84AB-D2817042F2AF}" srcOrd="0" destOrd="0" presId="urn:microsoft.com/office/officeart/2008/layout/LinedList"/>
    <dgm:cxn modelId="{F5424D01-C987-4A7A-B8B6-5BD5EC56621B}" type="presParOf" srcId="{13DCE642-8B90-4F92-AF50-0080C1797F9E}" destId="{41CB2B5A-ECD3-459B-B739-1FA4590918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8A945D-56D0-41F5-9B36-F9731B8AD8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DBC3D4-ABD4-43C0-A5A0-0C8E7435B771}">
      <dgm:prSet/>
      <dgm:spPr/>
      <dgm:t>
        <a:bodyPr/>
        <a:lstStyle/>
        <a:p>
          <a:r>
            <a:rPr lang="de-DE"/>
            <a:t>Im Bereich des SRA (gedachte verlängerte Linie vom Strafraum bis Mittellinie)</a:t>
          </a:r>
          <a:endParaRPr lang="en-US"/>
        </a:p>
      </dgm:t>
    </dgm:pt>
    <dgm:pt modelId="{16C9EEA1-319D-4228-8D1E-D50D0607E274}" type="parTrans" cxnId="{8A769FD6-7D69-491C-BFD5-9184E157E251}">
      <dgm:prSet/>
      <dgm:spPr/>
      <dgm:t>
        <a:bodyPr/>
        <a:lstStyle/>
        <a:p>
          <a:endParaRPr lang="en-US"/>
        </a:p>
      </dgm:t>
    </dgm:pt>
    <dgm:pt modelId="{BA30AFEA-584C-4C98-B21F-081DB62C8495}" type="sibTrans" cxnId="{8A769FD6-7D69-491C-BFD5-9184E157E251}">
      <dgm:prSet/>
      <dgm:spPr/>
      <dgm:t>
        <a:bodyPr/>
        <a:lstStyle/>
        <a:p>
          <a:endParaRPr lang="en-US"/>
        </a:p>
      </dgm:t>
    </dgm:pt>
    <dgm:pt modelId="{FB41FC41-EA4D-49B6-9E6C-F3897B118FAD}">
      <dgm:prSet/>
      <dgm:spPr/>
      <dgm:t>
        <a:bodyPr/>
        <a:lstStyle/>
        <a:p>
          <a:r>
            <a:rPr lang="de-DE"/>
            <a:t>Vergehen jeglicher Art anzeigen (halten, stoßen, Fußvergehen, Handspiel etc.)</a:t>
          </a:r>
          <a:endParaRPr lang="en-US"/>
        </a:p>
      </dgm:t>
    </dgm:pt>
    <dgm:pt modelId="{5D83C464-2C1B-4F2A-BF62-CBF049090DE3}" type="parTrans" cxnId="{CE2468CD-1B54-4C20-A8AC-CD9FBC10E72D}">
      <dgm:prSet/>
      <dgm:spPr/>
      <dgm:t>
        <a:bodyPr/>
        <a:lstStyle/>
        <a:p>
          <a:endParaRPr lang="en-US"/>
        </a:p>
      </dgm:t>
    </dgm:pt>
    <dgm:pt modelId="{04935FFC-DA14-46EE-BEC8-C15841D25927}" type="sibTrans" cxnId="{CE2468CD-1B54-4C20-A8AC-CD9FBC10E72D}">
      <dgm:prSet/>
      <dgm:spPr/>
      <dgm:t>
        <a:bodyPr/>
        <a:lstStyle/>
        <a:p>
          <a:endParaRPr lang="en-US"/>
        </a:p>
      </dgm:t>
    </dgm:pt>
    <dgm:pt modelId="{DFCCEBAE-A4F0-4D6E-A5CA-1911AA639424}">
      <dgm:prSet/>
      <dgm:spPr/>
      <dgm:t>
        <a:bodyPr/>
        <a:lstStyle/>
        <a:p>
          <a:r>
            <a:rPr lang="de-DE"/>
            <a:t>An die „Linie“ des SR anpassen</a:t>
          </a:r>
          <a:endParaRPr lang="en-US"/>
        </a:p>
      </dgm:t>
    </dgm:pt>
    <dgm:pt modelId="{D00B3601-4AD8-4323-94BC-1CC147434563}" type="parTrans" cxnId="{91D85672-7342-47A8-B9E3-2FB1A98A6508}">
      <dgm:prSet/>
      <dgm:spPr/>
      <dgm:t>
        <a:bodyPr/>
        <a:lstStyle/>
        <a:p>
          <a:endParaRPr lang="en-US"/>
        </a:p>
      </dgm:t>
    </dgm:pt>
    <dgm:pt modelId="{5EFF076C-B870-4A90-9E26-55700A479D9E}" type="sibTrans" cxnId="{91D85672-7342-47A8-B9E3-2FB1A98A6508}">
      <dgm:prSet/>
      <dgm:spPr/>
      <dgm:t>
        <a:bodyPr/>
        <a:lstStyle/>
        <a:p>
          <a:endParaRPr lang="en-US"/>
        </a:p>
      </dgm:t>
    </dgm:pt>
    <dgm:pt modelId="{1B134526-078B-474A-8BE6-3DAEB76EF8CF}">
      <dgm:prSet/>
      <dgm:spPr/>
      <dgm:t>
        <a:bodyPr/>
        <a:lstStyle/>
        <a:p>
          <a:r>
            <a:rPr lang="de-DE"/>
            <a:t>Foulspielanzeige mit offener Fahne</a:t>
          </a:r>
          <a:endParaRPr lang="en-US"/>
        </a:p>
      </dgm:t>
    </dgm:pt>
    <dgm:pt modelId="{5CC2E273-D5A7-4F22-9FA5-09FF6062768D}" type="parTrans" cxnId="{3617E4B3-54C3-4D11-B28E-F1EAEECED6E3}">
      <dgm:prSet/>
      <dgm:spPr/>
      <dgm:t>
        <a:bodyPr/>
        <a:lstStyle/>
        <a:p>
          <a:endParaRPr lang="en-US"/>
        </a:p>
      </dgm:t>
    </dgm:pt>
    <dgm:pt modelId="{6C65DD7A-08E8-4AFB-BE37-8FBF4372A523}" type="sibTrans" cxnId="{3617E4B3-54C3-4D11-B28E-F1EAEECED6E3}">
      <dgm:prSet/>
      <dgm:spPr/>
      <dgm:t>
        <a:bodyPr/>
        <a:lstStyle/>
        <a:p>
          <a:endParaRPr lang="en-US"/>
        </a:p>
      </dgm:t>
    </dgm:pt>
    <dgm:pt modelId="{FC19EF32-146D-4C9F-A4A5-9470AA52915D}" type="pres">
      <dgm:prSet presAssocID="{7F8A945D-56D0-41F5-9B36-F9731B8AD803}" presName="vert0" presStyleCnt="0">
        <dgm:presLayoutVars>
          <dgm:dir/>
          <dgm:animOne val="branch"/>
          <dgm:animLvl val="lvl"/>
        </dgm:presLayoutVars>
      </dgm:prSet>
      <dgm:spPr/>
    </dgm:pt>
    <dgm:pt modelId="{5CEB9815-96EB-4DBE-BB72-DFD1298DA44E}" type="pres">
      <dgm:prSet presAssocID="{04DBC3D4-ABD4-43C0-A5A0-0C8E7435B771}" presName="thickLine" presStyleLbl="alignNode1" presStyleIdx="0" presStyleCnt="4"/>
      <dgm:spPr/>
    </dgm:pt>
    <dgm:pt modelId="{39601978-492C-438D-A408-78C46259EABA}" type="pres">
      <dgm:prSet presAssocID="{04DBC3D4-ABD4-43C0-A5A0-0C8E7435B771}" presName="horz1" presStyleCnt="0"/>
      <dgm:spPr/>
    </dgm:pt>
    <dgm:pt modelId="{3B33F771-258F-42BA-B7FB-E392BC231D84}" type="pres">
      <dgm:prSet presAssocID="{04DBC3D4-ABD4-43C0-A5A0-0C8E7435B771}" presName="tx1" presStyleLbl="revTx" presStyleIdx="0" presStyleCnt="4"/>
      <dgm:spPr/>
    </dgm:pt>
    <dgm:pt modelId="{AE5D74BC-28AA-4DC1-90CE-7D6516328E0B}" type="pres">
      <dgm:prSet presAssocID="{04DBC3D4-ABD4-43C0-A5A0-0C8E7435B771}" presName="vert1" presStyleCnt="0"/>
      <dgm:spPr/>
    </dgm:pt>
    <dgm:pt modelId="{4E2566A1-5102-4D2A-8F19-6EE6605A74BD}" type="pres">
      <dgm:prSet presAssocID="{FB41FC41-EA4D-49B6-9E6C-F3897B118FAD}" presName="thickLine" presStyleLbl="alignNode1" presStyleIdx="1" presStyleCnt="4"/>
      <dgm:spPr/>
    </dgm:pt>
    <dgm:pt modelId="{14E1FDCD-BAAC-40B7-8DA3-C0FFAE726A3D}" type="pres">
      <dgm:prSet presAssocID="{FB41FC41-EA4D-49B6-9E6C-F3897B118FAD}" presName="horz1" presStyleCnt="0"/>
      <dgm:spPr/>
    </dgm:pt>
    <dgm:pt modelId="{A584C351-E4AC-4BCF-A4B7-69E6A102D291}" type="pres">
      <dgm:prSet presAssocID="{FB41FC41-EA4D-49B6-9E6C-F3897B118FAD}" presName="tx1" presStyleLbl="revTx" presStyleIdx="1" presStyleCnt="4"/>
      <dgm:spPr/>
    </dgm:pt>
    <dgm:pt modelId="{3978C4E9-439F-4F5D-B98C-A5722E8EFF6B}" type="pres">
      <dgm:prSet presAssocID="{FB41FC41-EA4D-49B6-9E6C-F3897B118FAD}" presName="vert1" presStyleCnt="0"/>
      <dgm:spPr/>
    </dgm:pt>
    <dgm:pt modelId="{DEB8FC2C-A618-45BE-84A9-76216DA0BE3B}" type="pres">
      <dgm:prSet presAssocID="{DFCCEBAE-A4F0-4D6E-A5CA-1911AA639424}" presName="thickLine" presStyleLbl="alignNode1" presStyleIdx="2" presStyleCnt="4"/>
      <dgm:spPr/>
    </dgm:pt>
    <dgm:pt modelId="{84EC6738-0D55-4CF4-8DFD-B361FCFACF3B}" type="pres">
      <dgm:prSet presAssocID="{DFCCEBAE-A4F0-4D6E-A5CA-1911AA639424}" presName="horz1" presStyleCnt="0"/>
      <dgm:spPr/>
    </dgm:pt>
    <dgm:pt modelId="{4B09B6EC-8EFC-4926-932D-631F0CDC3A8D}" type="pres">
      <dgm:prSet presAssocID="{DFCCEBAE-A4F0-4D6E-A5CA-1911AA639424}" presName="tx1" presStyleLbl="revTx" presStyleIdx="2" presStyleCnt="4"/>
      <dgm:spPr/>
    </dgm:pt>
    <dgm:pt modelId="{09C6D898-9080-45E9-A013-4B520A3A70F2}" type="pres">
      <dgm:prSet presAssocID="{DFCCEBAE-A4F0-4D6E-A5CA-1911AA639424}" presName="vert1" presStyleCnt="0"/>
      <dgm:spPr/>
    </dgm:pt>
    <dgm:pt modelId="{3AB17B47-D998-4376-BAF4-AF658A419E63}" type="pres">
      <dgm:prSet presAssocID="{1B134526-078B-474A-8BE6-3DAEB76EF8CF}" presName="thickLine" presStyleLbl="alignNode1" presStyleIdx="3" presStyleCnt="4"/>
      <dgm:spPr/>
    </dgm:pt>
    <dgm:pt modelId="{0ECEFA27-FF20-423F-BCA2-FE70D3F4EFC7}" type="pres">
      <dgm:prSet presAssocID="{1B134526-078B-474A-8BE6-3DAEB76EF8CF}" presName="horz1" presStyleCnt="0"/>
      <dgm:spPr/>
    </dgm:pt>
    <dgm:pt modelId="{5795CA88-8E7D-4977-B42D-C2A4B971F1DD}" type="pres">
      <dgm:prSet presAssocID="{1B134526-078B-474A-8BE6-3DAEB76EF8CF}" presName="tx1" presStyleLbl="revTx" presStyleIdx="3" presStyleCnt="4"/>
      <dgm:spPr/>
    </dgm:pt>
    <dgm:pt modelId="{9004D956-B292-414C-8B41-A5CAD1600FF9}" type="pres">
      <dgm:prSet presAssocID="{1B134526-078B-474A-8BE6-3DAEB76EF8CF}" presName="vert1" presStyleCnt="0"/>
      <dgm:spPr/>
    </dgm:pt>
  </dgm:ptLst>
  <dgm:cxnLst>
    <dgm:cxn modelId="{9689214F-0BAE-4C26-8EDE-B356B2CBE1A6}" type="presOf" srcId="{DFCCEBAE-A4F0-4D6E-A5CA-1911AA639424}" destId="{4B09B6EC-8EFC-4926-932D-631F0CDC3A8D}" srcOrd="0" destOrd="0" presId="urn:microsoft.com/office/officeart/2008/layout/LinedList"/>
    <dgm:cxn modelId="{91D85672-7342-47A8-B9E3-2FB1A98A6508}" srcId="{7F8A945D-56D0-41F5-9B36-F9731B8AD803}" destId="{DFCCEBAE-A4F0-4D6E-A5CA-1911AA639424}" srcOrd="2" destOrd="0" parTransId="{D00B3601-4AD8-4323-94BC-1CC147434563}" sibTransId="{5EFF076C-B870-4A90-9E26-55700A479D9E}"/>
    <dgm:cxn modelId="{5B82408A-189E-483C-A9A6-7D0388D137BD}" type="presOf" srcId="{04DBC3D4-ABD4-43C0-A5A0-0C8E7435B771}" destId="{3B33F771-258F-42BA-B7FB-E392BC231D84}" srcOrd="0" destOrd="0" presId="urn:microsoft.com/office/officeart/2008/layout/LinedList"/>
    <dgm:cxn modelId="{117228A5-1E1D-4BA2-8EF0-118F3BF6D473}" type="presOf" srcId="{7F8A945D-56D0-41F5-9B36-F9731B8AD803}" destId="{FC19EF32-146D-4C9F-A4A5-9470AA52915D}" srcOrd="0" destOrd="0" presId="urn:microsoft.com/office/officeart/2008/layout/LinedList"/>
    <dgm:cxn modelId="{17A8C8A6-56AB-46B8-8DC5-DAF96C44A4BF}" type="presOf" srcId="{1B134526-078B-474A-8BE6-3DAEB76EF8CF}" destId="{5795CA88-8E7D-4977-B42D-C2A4B971F1DD}" srcOrd="0" destOrd="0" presId="urn:microsoft.com/office/officeart/2008/layout/LinedList"/>
    <dgm:cxn modelId="{3617E4B3-54C3-4D11-B28E-F1EAEECED6E3}" srcId="{7F8A945D-56D0-41F5-9B36-F9731B8AD803}" destId="{1B134526-078B-474A-8BE6-3DAEB76EF8CF}" srcOrd="3" destOrd="0" parTransId="{5CC2E273-D5A7-4F22-9FA5-09FF6062768D}" sibTransId="{6C65DD7A-08E8-4AFB-BE37-8FBF4372A523}"/>
    <dgm:cxn modelId="{CE2468CD-1B54-4C20-A8AC-CD9FBC10E72D}" srcId="{7F8A945D-56D0-41F5-9B36-F9731B8AD803}" destId="{FB41FC41-EA4D-49B6-9E6C-F3897B118FAD}" srcOrd="1" destOrd="0" parTransId="{5D83C464-2C1B-4F2A-BF62-CBF049090DE3}" sibTransId="{04935FFC-DA14-46EE-BEC8-C15841D25927}"/>
    <dgm:cxn modelId="{8A769FD6-7D69-491C-BFD5-9184E157E251}" srcId="{7F8A945D-56D0-41F5-9B36-F9731B8AD803}" destId="{04DBC3D4-ABD4-43C0-A5A0-0C8E7435B771}" srcOrd="0" destOrd="0" parTransId="{16C9EEA1-319D-4228-8D1E-D50D0607E274}" sibTransId="{BA30AFEA-584C-4C98-B21F-081DB62C8495}"/>
    <dgm:cxn modelId="{8286EAFF-4244-4A29-91F1-5DE233C267D7}" type="presOf" srcId="{FB41FC41-EA4D-49B6-9E6C-F3897B118FAD}" destId="{A584C351-E4AC-4BCF-A4B7-69E6A102D291}" srcOrd="0" destOrd="0" presId="urn:microsoft.com/office/officeart/2008/layout/LinedList"/>
    <dgm:cxn modelId="{788AA2C0-2F74-4EF7-BFBE-EA29A0B61E3F}" type="presParOf" srcId="{FC19EF32-146D-4C9F-A4A5-9470AA52915D}" destId="{5CEB9815-96EB-4DBE-BB72-DFD1298DA44E}" srcOrd="0" destOrd="0" presId="urn:microsoft.com/office/officeart/2008/layout/LinedList"/>
    <dgm:cxn modelId="{4A7CDB5E-9CFB-4A71-80CF-88479EA243B9}" type="presParOf" srcId="{FC19EF32-146D-4C9F-A4A5-9470AA52915D}" destId="{39601978-492C-438D-A408-78C46259EABA}" srcOrd="1" destOrd="0" presId="urn:microsoft.com/office/officeart/2008/layout/LinedList"/>
    <dgm:cxn modelId="{780FFFCB-A385-4787-8D77-34BC0EDF6F13}" type="presParOf" srcId="{39601978-492C-438D-A408-78C46259EABA}" destId="{3B33F771-258F-42BA-B7FB-E392BC231D84}" srcOrd="0" destOrd="0" presId="urn:microsoft.com/office/officeart/2008/layout/LinedList"/>
    <dgm:cxn modelId="{28704A2C-BA90-4E58-BD70-DC16275C9229}" type="presParOf" srcId="{39601978-492C-438D-A408-78C46259EABA}" destId="{AE5D74BC-28AA-4DC1-90CE-7D6516328E0B}" srcOrd="1" destOrd="0" presId="urn:microsoft.com/office/officeart/2008/layout/LinedList"/>
    <dgm:cxn modelId="{BE629717-2444-4FBC-9087-E0659394E6D4}" type="presParOf" srcId="{FC19EF32-146D-4C9F-A4A5-9470AA52915D}" destId="{4E2566A1-5102-4D2A-8F19-6EE6605A74BD}" srcOrd="2" destOrd="0" presId="urn:microsoft.com/office/officeart/2008/layout/LinedList"/>
    <dgm:cxn modelId="{CB02BF9F-A41C-47EC-8C39-5A1419E0FCA6}" type="presParOf" srcId="{FC19EF32-146D-4C9F-A4A5-9470AA52915D}" destId="{14E1FDCD-BAAC-40B7-8DA3-C0FFAE726A3D}" srcOrd="3" destOrd="0" presId="urn:microsoft.com/office/officeart/2008/layout/LinedList"/>
    <dgm:cxn modelId="{628D7BF8-BE2E-4324-93A6-677481B9BF83}" type="presParOf" srcId="{14E1FDCD-BAAC-40B7-8DA3-C0FFAE726A3D}" destId="{A584C351-E4AC-4BCF-A4B7-69E6A102D291}" srcOrd="0" destOrd="0" presId="urn:microsoft.com/office/officeart/2008/layout/LinedList"/>
    <dgm:cxn modelId="{83C77855-EBC9-4A2C-9175-0ED8D571FB7F}" type="presParOf" srcId="{14E1FDCD-BAAC-40B7-8DA3-C0FFAE726A3D}" destId="{3978C4E9-439F-4F5D-B98C-A5722E8EFF6B}" srcOrd="1" destOrd="0" presId="urn:microsoft.com/office/officeart/2008/layout/LinedList"/>
    <dgm:cxn modelId="{68AC6F21-9E5D-4968-A804-0FBB12784693}" type="presParOf" srcId="{FC19EF32-146D-4C9F-A4A5-9470AA52915D}" destId="{DEB8FC2C-A618-45BE-84A9-76216DA0BE3B}" srcOrd="4" destOrd="0" presId="urn:microsoft.com/office/officeart/2008/layout/LinedList"/>
    <dgm:cxn modelId="{80DF2A05-85AA-4C4D-B6FF-FF65B61824CD}" type="presParOf" srcId="{FC19EF32-146D-4C9F-A4A5-9470AA52915D}" destId="{84EC6738-0D55-4CF4-8DFD-B361FCFACF3B}" srcOrd="5" destOrd="0" presId="urn:microsoft.com/office/officeart/2008/layout/LinedList"/>
    <dgm:cxn modelId="{B673AE02-619E-4A5B-9D66-DC13AA2F7D98}" type="presParOf" srcId="{84EC6738-0D55-4CF4-8DFD-B361FCFACF3B}" destId="{4B09B6EC-8EFC-4926-932D-631F0CDC3A8D}" srcOrd="0" destOrd="0" presId="urn:microsoft.com/office/officeart/2008/layout/LinedList"/>
    <dgm:cxn modelId="{6A1BEC23-82A7-4E2A-A424-75A4FD8ABBAF}" type="presParOf" srcId="{84EC6738-0D55-4CF4-8DFD-B361FCFACF3B}" destId="{09C6D898-9080-45E9-A013-4B520A3A70F2}" srcOrd="1" destOrd="0" presId="urn:microsoft.com/office/officeart/2008/layout/LinedList"/>
    <dgm:cxn modelId="{7EC4620E-17DB-4391-98E9-6EFD522E138C}" type="presParOf" srcId="{FC19EF32-146D-4C9F-A4A5-9470AA52915D}" destId="{3AB17B47-D998-4376-BAF4-AF658A419E63}" srcOrd="6" destOrd="0" presId="urn:microsoft.com/office/officeart/2008/layout/LinedList"/>
    <dgm:cxn modelId="{3C498156-257A-4502-8BBC-F7AD8151DCDC}" type="presParOf" srcId="{FC19EF32-146D-4C9F-A4A5-9470AA52915D}" destId="{0ECEFA27-FF20-423F-BCA2-FE70D3F4EFC7}" srcOrd="7" destOrd="0" presId="urn:microsoft.com/office/officeart/2008/layout/LinedList"/>
    <dgm:cxn modelId="{E2BEAF4A-6416-478B-A2ED-B26C5255FAE3}" type="presParOf" srcId="{0ECEFA27-FF20-423F-BCA2-FE70D3F4EFC7}" destId="{5795CA88-8E7D-4977-B42D-C2A4B971F1DD}" srcOrd="0" destOrd="0" presId="urn:microsoft.com/office/officeart/2008/layout/LinedList"/>
    <dgm:cxn modelId="{7B7C0D91-47B0-4972-9B26-5398C91341AE}" type="presParOf" srcId="{0ECEFA27-FF20-423F-BCA2-FE70D3F4EFC7}" destId="{9004D956-B292-414C-8B41-A5CAD1600F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93A074-00E8-4653-91E5-77E6A440914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54AAF4-E18B-49CB-90BB-B6E081832150}">
      <dgm:prSet/>
      <dgm:spPr/>
      <dgm:t>
        <a:bodyPr/>
        <a:lstStyle/>
        <a:p>
          <a:r>
            <a:rPr lang="de-DE"/>
            <a:t>SR sollte alleine entscheiden (ggf. Rücksprache mit SRA)</a:t>
          </a:r>
          <a:endParaRPr lang="en-US"/>
        </a:p>
      </dgm:t>
    </dgm:pt>
    <dgm:pt modelId="{9D8FE49E-3FED-465F-8E02-F3F39844F986}" type="parTrans" cxnId="{2F4EF74C-7F1B-4574-94A0-EE4652525818}">
      <dgm:prSet/>
      <dgm:spPr/>
      <dgm:t>
        <a:bodyPr/>
        <a:lstStyle/>
        <a:p>
          <a:endParaRPr lang="en-US"/>
        </a:p>
      </dgm:t>
    </dgm:pt>
    <dgm:pt modelId="{1982743F-BC93-4ECD-B136-445F75B803B0}" type="sibTrans" cxnId="{2F4EF74C-7F1B-4574-94A0-EE4652525818}">
      <dgm:prSet/>
      <dgm:spPr/>
      <dgm:t>
        <a:bodyPr/>
        <a:lstStyle/>
        <a:p>
          <a:endParaRPr lang="en-US"/>
        </a:p>
      </dgm:t>
    </dgm:pt>
    <dgm:pt modelId="{2A7F0120-DB19-4C2C-8D8B-FB7DE663C9FA}">
      <dgm:prSet/>
      <dgm:spPr/>
      <dgm:t>
        <a:bodyPr/>
        <a:lstStyle/>
        <a:p>
          <a:r>
            <a:rPr lang="de-DE"/>
            <a:t>SRA rückt auf Strafraumkante ein</a:t>
          </a:r>
          <a:endParaRPr lang="en-US"/>
        </a:p>
      </dgm:t>
    </dgm:pt>
    <dgm:pt modelId="{294463C6-8D03-4F5A-86E5-A5079B535CDD}" type="parTrans" cxnId="{5082262C-E825-4913-A040-3467E568D18A}">
      <dgm:prSet/>
      <dgm:spPr/>
      <dgm:t>
        <a:bodyPr/>
        <a:lstStyle/>
        <a:p>
          <a:endParaRPr lang="en-US"/>
        </a:p>
      </dgm:t>
    </dgm:pt>
    <dgm:pt modelId="{962CB78C-BF97-4774-95CA-93E49F4FF0E6}" type="sibTrans" cxnId="{5082262C-E825-4913-A040-3467E568D18A}">
      <dgm:prSet/>
      <dgm:spPr/>
      <dgm:t>
        <a:bodyPr/>
        <a:lstStyle/>
        <a:p>
          <a:endParaRPr lang="en-US"/>
        </a:p>
      </dgm:t>
    </dgm:pt>
    <dgm:pt modelId="{BB01645C-09A1-488A-A526-3DC572EE1F89}">
      <dgm:prSet/>
      <dgm:spPr/>
      <dgm:t>
        <a:bodyPr/>
        <a:lstStyle/>
        <a:p>
          <a:r>
            <a:rPr lang="de-DE"/>
            <a:t>Gucken, ob sich Torwart zu früh bewegt (sollte deutlich sein)</a:t>
          </a:r>
          <a:endParaRPr lang="en-US"/>
        </a:p>
      </dgm:t>
    </dgm:pt>
    <dgm:pt modelId="{6B1959FC-EF57-4F23-BDAB-F0FFE908C001}" type="parTrans" cxnId="{085F14C7-29A6-4F6B-9B23-130299A4B588}">
      <dgm:prSet/>
      <dgm:spPr/>
      <dgm:t>
        <a:bodyPr/>
        <a:lstStyle/>
        <a:p>
          <a:endParaRPr lang="en-US"/>
        </a:p>
      </dgm:t>
    </dgm:pt>
    <dgm:pt modelId="{78CF7E1F-6B1B-4CEA-96C8-899365401B2B}" type="sibTrans" cxnId="{085F14C7-29A6-4F6B-9B23-130299A4B588}">
      <dgm:prSet/>
      <dgm:spPr/>
      <dgm:t>
        <a:bodyPr/>
        <a:lstStyle/>
        <a:p>
          <a:endParaRPr lang="en-US"/>
        </a:p>
      </dgm:t>
    </dgm:pt>
    <dgm:pt modelId="{488642E8-6181-4783-BC2B-26202A859A41}" type="pres">
      <dgm:prSet presAssocID="{0893A074-00E8-4653-91E5-77E6A4409141}" presName="vert0" presStyleCnt="0">
        <dgm:presLayoutVars>
          <dgm:dir/>
          <dgm:animOne val="branch"/>
          <dgm:animLvl val="lvl"/>
        </dgm:presLayoutVars>
      </dgm:prSet>
      <dgm:spPr/>
    </dgm:pt>
    <dgm:pt modelId="{8AA7188E-83A9-41FC-8A97-336A4CDB925D}" type="pres">
      <dgm:prSet presAssocID="{3B54AAF4-E18B-49CB-90BB-B6E081832150}" presName="thickLine" presStyleLbl="alignNode1" presStyleIdx="0" presStyleCnt="3"/>
      <dgm:spPr/>
    </dgm:pt>
    <dgm:pt modelId="{0061E1C6-FAA2-4590-BF5F-37110F56987A}" type="pres">
      <dgm:prSet presAssocID="{3B54AAF4-E18B-49CB-90BB-B6E081832150}" presName="horz1" presStyleCnt="0"/>
      <dgm:spPr/>
    </dgm:pt>
    <dgm:pt modelId="{B5B3AB53-C937-4F64-8CD4-8B2FC0EA07CF}" type="pres">
      <dgm:prSet presAssocID="{3B54AAF4-E18B-49CB-90BB-B6E081832150}" presName="tx1" presStyleLbl="revTx" presStyleIdx="0" presStyleCnt="3"/>
      <dgm:spPr/>
    </dgm:pt>
    <dgm:pt modelId="{1B2826A5-4D90-4474-AFDB-62E39EF9C133}" type="pres">
      <dgm:prSet presAssocID="{3B54AAF4-E18B-49CB-90BB-B6E081832150}" presName="vert1" presStyleCnt="0"/>
      <dgm:spPr/>
    </dgm:pt>
    <dgm:pt modelId="{AA308A37-0EDA-4FE4-950D-2BC125FFE646}" type="pres">
      <dgm:prSet presAssocID="{2A7F0120-DB19-4C2C-8D8B-FB7DE663C9FA}" presName="thickLine" presStyleLbl="alignNode1" presStyleIdx="1" presStyleCnt="3"/>
      <dgm:spPr/>
    </dgm:pt>
    <dgm:pt modelId="{9E1A1D77-270F-4CC8-836F-9C2D9EF0AE32}" type="pres">
      <dgm:prSet presAssocID="{2A7F0120-DB19-4C2C-8D8B-FB7DE663C9FA}" presName="horz1" presStyleCnt="0"/>
      <dgm:spPr/>
    </dgm:pt>
    <dgm:pt modelId="{C47BA039-6461-4C5D-9A52-0532A7D17470}" type="pres">
      <dgm:prSet presAssocID="{2A7F0120-DB19-4C2C-8D8B-FB7DE663C9FA}" presName="tx1" presStyleLbl="revTx" presStyleIdx="1" presStyleCnt="3"/>
      <dgm:spPr/>
    </dgm:pt>
    <dgm:pt modelId="{F311B14E-AAEC-4A30-B892-0893DB67BE68}" type="pres">
      <dgm:prSet presAssocID="{2A7F0120-DB19-4C2C-8D8B-FB7DE663C9FA}" presName="vert1" presStyleCnt="0"/>
      <dgm:spPr/>
    </dgm:pt>
    <dgm:pt modelId="{8D61FC04-468A-43DF-A41A-0C896574FFE7}" type="pres">
      <dgm:prSet presAssocID="{BB01645C-09A1-488A-A526-3DC572EE1F89}" presName="thickLine" presStyleLbl="alignNode1" presStyleIdx="2" presStyleCnt="3"/>
      <dgm:spPr/>
    </dgm:pt>
    <dgm:pt modelId="{2F1F7E00-4CF5-486E-91C9-5116DB74D889}" type="pres">
      <dgm:prSet presAssocID="{BB01645C-09A1-488A-A526-3DC572EE1F89}" presName="horz1" presStyleCnt="0"/>
      <dgm:spPr/>
    </dgm:pt>
    <dgm:pt modelId="{BF3A7AD4-E40E-4B38-ACFF-6AD49F0BFBF7}" type="pres">
      <dgm:prSet presAssocID="{BB01645C-09A1-488A-A526-3DC572EE1F89}" presName="tx1" presStyleLbl="revTx" presStyleIdx="2" presStyleCnt="3"/>
      <dgm:spPr/>
    </dgm:pt>
    <dgm:pt modelId="{0B5474EC-E569-4EA5-BE14-7C5E3F53887E}" type="pres">
      <dgm:prSet presAssocID="{BB01645C-09A1-488A-A526-3DC572EE1F89}" presName="vert1" presStyleCnt="0"/>
      <dgm:spPr/>
    </dgm:pt>
  </dgm:ptLst>
  <dgm:cxnLst>
    <dgm:cxn modelId="{EFF3B01C-A8A4-4C05-9F05-1872B02A8F41}" type="presOf" srcId="{0893A074-00E8-4653-91E5-77E6A4409141}" destId="{488642E8-6181-4783-BC2B-26202A859A41}" srcOrd="0" destOrd="0" presId="urn:microsoft.com/office/officeart/2008/layout/LinedList"/>
    <dgm:cxn modelId="{5082262C-E825-4913-A040-3467E568D18A}" srcId="{0893A074-00E8-4653-91E5-77E6A4409141}" destId="{2A7F0120-DB19-4C2C-8D8B-FB7DE663C9FA}" srcOrd="1" destOrd="0" parTransId="{294463C6-8D03-4F5A-86E5-A5079B535CDD}" sibTransId="{962CB78C-BF97-4774-95CA-93E49F4FF0E6}"/>
    <dgm:cxn modelId="{C4DB976B-C4CC-4971-B6E4-8035DA5B115D}" type="presOf" srcId="{BB01645C-09A1-488A-A526-3DC572EE1F89}" destId="{BF3A7AD4-E40E-4B38-ACFF-6AD49F0BFBF7}" srcOrd="0" destOrd="0" presId="urn:microsoft.com/office/officeart/2008/layout/LinedList"/>
    <dgm:cxn modelId="{2F4EF74C-7F1B-4574-94A0-EE4652525818}" srcId="{0893A074-00E8-4653-91E5-77E6A4409141}" destId="{3B54AAF4-E18B-49CB-90BB-B6E081832150}" srcOrd="0" destOrd="0" parTransId="{9D8FE49E-3FED-465F-8E02-F3F39844F986}" sibTransId="{1982743F-BC93-4ECD-B136-445F75B803B0}"/>
    <dgm:cxn modelId="{53951A9B-AE1B-4BA2-8265-F4013C369E81}" type="presOf" srcId="{3B54AAF4-E18B-49CB-90BB-B6E081832150}" destId="{B5B3AB53-C937-4F64-8CD4-8B2FC0EA07CF}" srcOrd="0" destOrd="0" presId="urn:microsoft.com/office/officeart/2008/layout/LinedList"/>
    <dgm:cxn modelId="{1EB8619C-5FA2-41C4-BE35-52CC08F11D39}" type="presOf" srcId="{2A7F0120-DB19-4C2C-8D8B-FB7DE663C9FA}" destId="{C47BA039-6461-4C5D-9A52-0532A7D17470}" srcOrd="0" destOrd="0" presId="urn:microsoft.com/office/officeart/2008/layout/LinedList"/>
    <dgm:cxn modelId="{085F14C7-29A6-4F6B-9B23-130299A4B588}" srcId="{0893A074-00E8-4653-91E5-77E6A4409141}" destId="{BB01645C-09A1-488A-A526-3DC572EE1F89}" srcOrd="2" destOrd="0" parTransId="{6B1959FC-EF57-4F23-BDAB-F0FFE908C001}" sibTransId="{78CF7E1F-6B1B-4CEA-96C8-899365401B2B}"/>
    <dgm:cxn modelId="{FDE293AB-6EAC-4195-8849-96EDFB065DF1}" type="presParOf" srcId="{488642E8-6181-4783-BC2B-26202A859A41}" destId="{8AA7188E-83A9-41FC-8A97-336A4CDB925D}" srcOrd="0" destOrd="0" presId="urn:microsoft.com/office/officeart/2008/layout/LinedList"/>
    <dgm:cxn modelId="{E94CE6D1-24D0-4723-B0AE-1551229F4545}" type="presParOf" srcId="{488642E8-6181-4783-BC2B-26202A859A41}" destId="{0061E1C6-FAA2-4590-BF5F-37110F56987A}" srcOrd="1" destOrd="0" presId="urn:microsoft.com/office/officeart/2008/layout/LinedList"/>
    <dgm:cxn modelId="{2E8C1539-5887-4359-969A-7F52944A2965}" type="presParOf" srcId="{0061E1C6-FAA2-4590-BF5F-37110F56987A}" destId="{B5B3AB53-C937-4F64-8CD4-8B2FC0EA07CF}" srcOrd="0" destOrd="0" presId="urn:microsoft.com/office/officeart/2008/layout/LinedList"/>
    <dgm:cxn modelId="{7E50021B-0F1D-4E16-B2E8-7C9F4F2B349B}" type="presParOf" srcId="{0061E1C6-FAA2-4590-BF5F-37110F56987A}" destId="{1B2826A5-4D90-4474-AFDB-62E39EF9C133}" srcOrd="1" destOrd="0" presId="urn:microsoft.com/office/officeart/2008/layout/LinedList"/>
    <dgm:cxn modelId="{3F26FFA0-F24E-49A2-95AA-818638719253}" type="presParOf" srcId="{488642E8-6181-4783-BC2B-26202A859A41}" destId="{AA308A37-0EDA-4FE4-950D-2BC125FFE646}" srcOrd="2" destOrd="0" presId="urn:microsoft.com/office/officeart/2008/layout/LinedList"/>
    <dgm:cxn modelId="{ED4102C2-7372-48CE-9BCC-9B47B1680E93}" type="presParOf" srcId="{488642E8-6181-4783-BC2B-26202A859A41}" destId="{9E1A1D77-270F-4CC8-836F-9C2D9EF0AE32}" srcOrd="3" destOrd="0" presId="urn:microsoft.com/office/officeart/2008/layout/LinedList"/>
    <dgm:cxn modelId="{96DED647-C07A-4DBA-BCD3-99340BBE9559}" type="presParOf" srcId="{9E1A1D77-270F-4CC8-836F-9C2D9EF0AE32}" destId="{C47BA039-6461-4C5D-9A52-0532A7D17470}" srcOrd="0" destOrd="0" presId="urn:microsoft.com/office/officeart/2008/layout/LinedList"/>
    <dgm:cxn modelId="{8C08C2C7-2946-440E-916F-9D408CBCBD82}" type="presParOf" srcId="{9E1A1D77-270F-4CC8-836F-9C2D9EF0AE32}" destId="{F311B14E-AAEC-4A30-B892-0893DB67BE68}" srcOrd="1" destOrd="0" presId="urn:microsoft.com/office/officeart/2008/layout/LinedList"/>
    <dgm:cxn modelId="{19EC8BC3-D5E9-4990-BE2F-141AD95C587D}" type="presParOf" srcId="{488642E8-6181-4783-BC2B-26202A859A41}" destId="{8D61FC04-468A-43DF-A41A-0C896574FFE7}" srcOrd="4" destOrd="0" presId="urn:microsoft.com/office/officeart/2008/layout/LinedList"/>
    <dgm:cxn modelId="{F01C8089-DBE0-4560-B9BE-877C8F125B10}" type="presParOf" srcId="{488642E8-6181-4783-BC2B-26202A859A41}" destId="{2F1F7E00-4CF5-486E-91C9-5116DB74D889}" srcOrd="5" destOrd="0" presId="urn:microsoft.com/office/officeart/2008/layout/LinedList"/>
    <dgm:cxn modelId="{916C5FF8-0AD2-4FCA-A632-55B5305E37BB}" type="presParOf" srcId="{2F1F7E00-4CF5-486E-91C9-5116DB74D889}" destId="{BF3A7AD4-E40E-4B38-ACFF-6AD49F0BFBF7}" srcOrd="0" destOrd="0" presId="urn:microsoft.com/office/officeart/2008/layout/LinedList"/>
    <dgm:cxn modelId="{A7DE5BD4-C9EA-4BAB-A445-3611E38F103A}" type="presParOf" srcId="{2F1F7E00-4CF5-486E-91C9-5116DB74D889}" destId="{0B5474EC-E569-4EA5-BE14-7C5E3F5388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141829-A0C3-4E6B-85D2-32243A99D3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C6E82C-89EB-43D0-80B7-89EFD71C6D9B}">
      <dgm:prSet/>
      <dgm:spPr/>
      <dgm:t>
        <a:bodyPr/>
        <a:lstStyle/>
        <a:p>
          <a:r>
            <a:rPr lang="de-DE"/>
            <a:t>Fahnenzeichen für Wechsel geben</a:t>
          </a:r>
          <a:endParaRPr lang="en-US"/>
        </a:p>
      </dgm:t>
    </dgm:pt>
    <dgm:pt modelId="{F4A80BF2-3899-445B-855D-6075FC3068A2}" type="parTrans" cxnId="{A952DCEE-C896-4366-A65F-661053B2948C}">
      <dgm:prSet/>
      <dgm:spPr/>
      <dgm:t>
        <a:bodyPr/>
        <a:lstStyle/>
        <a:p>
          <a:endParaRPr lang="en-US"/>
        </a:p>
      </dgm:t>
    </dgm:pt>
    <dgm:pt modelId="{3104E778-1F21-465B-A38B-FA6325F0674E}" type="sibTrans" cxnId="{A952DCEE-C896-4366-A65F-661053B2948C}">
      <dgm:prSet/>
      <dgm:spPr/>
      <dgm:t>
        <a:bodyPr/>
        <a:lstStyle/>
        <a:p>
          <a:endParaRPr lang="en-US"/>
        </a:p>
      </dgm:t>
    </dgm:pt>
    <dgm:pt modelId="{B9E20F88-0530-4EEB-8E24-F4ABAD00C1C8}">
      <dgm:prSet/>
      <dgm:spPr/>
      <dgm:t>
        <a:bodyPr/>
        <a:lstStyle/>
        <a:p>
          <a:r>
            <a:rPr lang="de-DE"/>
            <a:t>Wechsel regelkonform durchführen</a:t>
          </a:r>
          <a:endParaRPr lang="en-US"/>
        </a:p>
      </dgm:t>
    </dgm:pt>
    <dgm:pt modelId="{818E6E51-30F2-4BB4-B2C1-D9E04BD1B32E}" type="parTrans" cxnId="{B86162D0-E3B6-4E13-8758-C3DAB6D29E3D}">
      <dgm:prSet/>
      <dgm:spPr/>
      <dgm:t>
        <a:bodyPr/>
        <a:lstStyle/>
        <a:p>
          <a:endParaRPr lang="en-US"/>
        </a:p>
      </dgm:t>
    </dgm:pt>
    <dgm:pt modelId="{4AA3D0C0-EDFE-47CA-9F82-4EC17CFC6D42}" type="sibTrans" cxnId="{B86162D0-E3B6-4E13-8758-C3DAB6D29E3D}">
      <dgm:prSet/>
      <dgm:spPr/>
      <dgm:t>
        <a:bodyPr/>
        <a:lstStyle/>
        <a:p>
          <a:endParaRPr lang="en-US"/>
        </a:p>
      </dgm:t>
    </dgm:pt>
    <dgm:pt modelId="{4533A412-A4C9-42C7-A79C-501484226294}">
      <dgm:prSet/>
      <dgm:spPr/>
      <dgm:t>
        <a:bodyPr/>
        <a:lstStyle/>
        <a:p>
          <a:r>
            <a:rPr lang="de-DE"/>
            <a:t>Auswechslung erfolgt nur während Spielruhe</a:t>
          </a:r>
          <a:endParaRPr lang="en-US"/>
        </a:p>
      </dgm:t>
    </dgm:pt>
    <dgm:pt modelId="{C950C5F6-19B2-4537-9DCA-C524E8C5292F}" type="parTrans" cxnId="{F2B1E302-1092-4664-98F3-A467B39A3661}">
      <dgm:prSet/>
      <dgm:spPr/>
      <dgm:t>
        <a:bodyPr/>
        <a:lstStyle/>
        <a:p>
          <a:endParaRPr lang="en-US"/>
        </a:p>
      </dgm:t>
    </dgm:pt>
    <dgm:pt modelId="{2FC97EA9-CC95-4036-AAA0-8F53F1CD7A0B}" type="sibTrans" cxnId="{F2B1E302-1092-4664-98F3-A467B39A3661}">
      <dgm:prSet/>
      <dgm:spPr/>
      <dgm:t>
        <a:bodyPr/>
        <a:lstStyle/>
        <a:p>
          <a:endParaRPr lang="en-US"/>
        </a:p>
      </dgm:t>
    </dgm:pt>
    <dgm:pt modelId="{F73950E1-B85B-454E-87E4-7BEF6916E971}">
      <dgm:prSet/>
      <dgm:spPr/>
      <dgm:t>
        <a:bodyPr/>
        <a:lstStyle/>
        <a:p>
          <a:r>
            <a:rPr lang="de-DE"/>
            <a:t>SR wartet bis SRA wieder auf Position gelaufen ist</a:t>
          </a:r>
          <a:endParaRPr lang="en-US"/>
        </a:p>
      </dgm:t>
    </dgm:pt>
    <dgm:pt modelId="{827CF3D1-AF42-4CDE-9E0B-AF96CE81B468}" type="parTrans" cxnId="{E09C1837-BFF5-4352-8D7F-20C526BEB14F}">
      <dgm:prSet/>
      <dgm:spPr/>
      <dgm:t>
        <a:bodyPr/>
        <a:lstStyle/>
        <a:p>
          <a:endParaRPr lang="en-US"/>
        </a:p>
      </dgm:t>
    </dgm:pt>
    <dgm:pt modelId="{9B391F8F-88E3-42DC-B5A2-C4DB010BF3BB}" type="sibTrans" cxnId="{E09C1837-BFF5-4352-8D7F-20C526BEB14F}">
      <dgm:prSet/>
      <dgm:spPr/>
      <dgm:t>
        <a:bodyPr/>
        <a:lstStyle/>
        <a:p>
          <a:endParaRPr lang="en-US"/>
        </a:p>
      </dgm:t>
    </dgm:pt>
    <dgm:pt modelId="{DC26C207-E818-4B0A-B4E9-F92D9C1EF8E1}" type="pres">
      <dgm:prSet presAssocID="{50141829-A0C3-4E6B-85D2-32243A99D3BE}" presName="vert0" presStyleCnt="0">
        <dgm:presLayoutVars>
          <dgm:dir/>
          <dgm:animOne val="branch"/>
          <dgm:animLvl val="lvl"/>
        </dgm:presLayoutVars>
      </dgm:prSet>
      <dgm:spPr/>
    </dgm:pt>
    <dgm:pt modelId="{6AD376E0-261F-44CD-9ABD-CBB4B8535669}" type="pres">
      <dgm:prSet presAssocID="{84C6E82C-89EB-43D0-80B7-89EFD71C6D9B}" presName="thickLine" presStyleLbl="alignNode1" presStyleIdx="0" presStyleCnt="4"/>
      <dgm:spPr/>
    </dgm:pt>
    <dgm:pt modelId="{C8F9766D-1B49-402F-955D-E6A6A09F520F}" type="pres">
      <dgm:prSet presAssocID="{84C6E82C-89EB-43D0-80B7-89EFD71C6D9B}" presName="horz1" presStyleCnt="0"/>
      <dgm:spPr/>
    </dgm:pt>
    <dgm:pt modelId="{B3C8A545-8CFE-4F43-B5AC-22CE8A3827FE}" type="pres">
      <dgm:prSet presAssocID="{84C6E82C-89EB-43D0-80B7-89EFD71C6D9B}" presName="tx1" presStyleLbl="revTx" presStyleIdx="0" presStyleCnt="4"/>
      <dgm:spPr/>
    </dgm:pt>
    <dgm:pt modelId="{8718B4AB-9FC3-435F-AD3C-331A7C1D0A31}" type="pres">
      <dgm:prSet presAssocID="{84C6E82C-89EB-43D0-80B7-89EFD71C6D9B}" presName="vert1" presStyleCnt="0"/>
      <dgm:spPr/>
    </dgm:pt>
    <dgm:pt modelId="{4B7E9A76-2DD4-4ED2-8345-0D0013FB5421}" type="pres">
      <dgm:prSet presAssocID="{B9E20F88-0530-4EEB-8E24-F4ABAD00C1C8}" presName="thickLine" presStyleLbl="alignNode1" presStyleIdx="1" presStyleCnt="4"/>
      <dgm:spPr/>
    </dgm:pt>
    <dgm:pt modelId="{1E11D931-0C3A-4AFA-8E05-A3BB498D2D13}" type="pres">
      <dgm:prSet presAssocID="{B9E20F88-0530-4EEB-8E24-F4ABAD00C1C8}" presName="horz1" presStyleCnt="0"/>
      <dgm:spPr/>
    </dgm:pt>
    <dgm:pt modelId="{48A98612-F6F3-4AA7-8276-311C7C86163E}" type="pres">
      <dgm:prSet presAssocID="{B9E20F88-0530-4EEB-8E24-F4ABAD00C1C8}" presName="tx1" presStyleLbl="revTx" presStyleIdx="1" presStyleCnt="4"/>
      <dgm:spPr/>
    </dgm:pt>
    <dgm:pt modelId="{C7A3868C-D7E9-4864-97BC-2DF4174D7EC0}" type="pres">
      <dgm:prSet presAssocID="{B9E20F88-0530-4EEB-8E24-F4ABAD00C1C8}" presName="vert1" presStyleCnt="0"/>
      <dgm:spPr/>
    </dgm:pt>
    <dgm:pt modelId="{6B840FC3-486F-43DD-9996-8BAF0B7F247B}" type="pres">
      <dgm:prSet presAssocID="{4533A412-A4C9-42C7-A79C-501484226294}" presName="thickLine" presStyleLbl="alignNode1" presStyleIdx="2" presStyleCnt="4"/>
      <dgm:spPr/>
    </dgm:pt>
    <dgm:pt modelId="{5DF1D0D1-F582-4EF3-BF81-8AB91724E7E9}" type="pres">
      <dgm:prSet presAssocID="{4533A412-A4C9-42C7-A79C-501484226294}" presName="horz1" presStyleCnt="0"/>
      <dgm:spPr/>
    </dgm:pt>
    <dgm:pt modelId="{1E7A7AB8-3BBD-4085-83EA-C31C0C2DECC6}" type="pres">
      <dgm:prSet presAssocID="{4533A412-A4C9-42C7-A79C-501484226294}" presName="tx1" presStyleLbl="revTx" presStyleIdx="2" presStyleCnt="4"/>
      <dgm:spPr/>
    </dgm:pt>
    <dgm:pt modelId="{71243719-92C4-4BE6-A04C-EC685F12A19E}" type="pres">
      <dgm:prSet presAssocID="{4533A412-A4C9-42C7-A79C-501484226294}" presName="vert1" presStyleCnt="0"/>
      <dgm:spPr/>
    </dgm:pt>
    <dgm:pt modelId="{3852A198-7AB8-41CE-A3AF-9D8F0B778DFF}" type="pres">
      <dgm:prSet presAssocID="{F73950E1-B85B-454E-87E4-7BEF6916E971}" presName="thickLine" presStyleLbl="alignNode1" presStyleIdx="3" presStyleCnt="4"/>
      <dgm:spPr/>
    </dgm:pt>
    <dgm:pt modelId="{BBB6BAA4-AA74-4DDC-AEC3-F3DBA767E775}" type="pres">
      <dgm:prSet presAssocID="{F73950E1-B85B-454E-87E4-7BEF6916E971}" presName="horz1" presStyleCnt="0"/>
      <dgm:spPr/>
    </dgm:pt>
    <dgm:pt modelId="{E0960BB2-4539-41C7-BECB-71FF6F3774DA}" type="pres">
      <dgm:prSet presAssocID="{F73950E1-B85B-454E-87E4-7BEF6916E971}" presName="tx1" presStyleLbl="revTx" presStyleIdx="3" presStyleCnt="4"/>
      <dgm:spPr/>
    </dgm:pt>
    <dgm:pt modelId="{98DB6441-102C-4371-8B81-6CE03004B6F2}" type="pres">
      <dgm:prSet presAssocID="{F73950E1-B85B-454E-87E4-7BEF6916E971}" presName="vert1" presStyleCnt="0"/>
      <dgm:spPr/>
    </dgm:pt>
  </dgm:ptLst>
  <dgm:cxnLst>
    <dgm:cxn modelId="{F2B1E302-1092-4664-98F3-A467B39A3661}" srcId="{50141829-A0C3-4E6B-85D2-32243A99D3BE}" destId="{4533A412-A4C9-42C7-A79C-501484226294}" srcOrd="2" destOrd="0" parTransId="{C950C5F6-19B2-4537-9DCA-C524E8C5292F}" sibTransId="{2FC97EA9-CC95-4036-AAA0-8F53F1CD7A0B}"/>
    <dgm:cxn modelId="{91120C17-8DD4-4FAA-966A-86651469420A}" type="presOf" srcId="{B9E20F88-0530-4EEB-8E24-F4ABAD00C1C8}" destId="{48A98612-F6F3-4AA7-8276-311C7C86163E}" srcOrd="0" destOrd="0" presId="urn:microsoft.com/office/officeart/2008/layout/LinedList"/>
    <dgm:cxn modelId="{E09C1837-BFF5-4352-8D7F-20C526BEB14F}" srcId="{50141829-A0C3-4E6B-85D2-32243A99D3BE}" destId="{F73950E1-B85B-454E-87E4-7BEF6916E971}" srcOrd="3" destOrd="0" parTransId="{827CF3D1-AF42-4CDE-9E0B-AF96CE81B468}" sibTransId="{9B391F8F-88E3-42DC-B5A2-C4DB010BF3BB}"/>
    <dgm:cxn modelId="{9DD29743-FC8F-4E5E-8458-A3680D8367D0}" type="presOf" srcId="{F73950E1-B85B-454E-87E4-7BEF6916E971}" destId="{E0960BB2-4539-41C7-BECB-71FF6F3774DA}" srcOrd="0" destOrd="0" presId="urn:microsoft.com/office/officeart/2008/layout/LinedList"/>
    <dgm:cxn modelId="{83F17852-0073-435C-84E6-59FD34C465A2}" type="presOf" srcId="{4533A412-A4C9-42C7-A79C-501484226294}" destId="{1E7A7AB8-3BBD-4085-83EA-C31C0C2DECC6}" srcOrd="0" destOrd="0" presId="urn:microsoft.com/office/officeart/2008/layout/LinedList"/>
    <dgm:cxn modelId="{2AEB6091-85D4-4FF2-99FA-5A3C9C9E2AF0}" type="presOf" srcId="{84C6E82C-89EB-43D0-80B7-89EFD71C6D9B}" destId="{B3C8A545-8CFE-4F43-B5AC-22CE8A3827FE}" srcOrd="0" destOrd="0" presId="urn:microsoft.com/office/officeart/2008/layout/LinedList"/>
    <dgm:cxn modelId="{D568DDCC-69BC-4ABE-AB43-5071E5F9694B}" type="presOf" srcId="{50141829-A0C3-4E6B-85D2-32243A99D3BE}" destId="{DC26C207-E818-4B0A-B4E9-F92D9C1EF8E1}" srcOrd="0" destOrd="0" presId="urn:microsoft.com/office/officeart/2008/layout/LinedList"/>
    <dgm:cxn modelId="{B86162D0-E3B6-4E13-8758-C3DAB6D29E3D}" srcId="{50141829-A0C3-4E6B-85D2-32243A99D3BE}" destId="{B9E20F88-0530-4EEB-8E24-F4ABAD00C1C8}" srcOrd="1" destOrd="0" parTransId="{818E6E51-30F2-4BB4-B2C1-D9E04BD1B32E}" sibTransId="{4AA3D0C0-EDFE-47CA-9F82-4EC17CFC6D42}"/>
    <dgm:cxn modelId="{A952DCEE-C896-4366-A65F-661053B2948C}" srcId="{50141829-A0C3-4E6B-85D2-32243A99D3BE}" destId="{84C6E82C-89EB-43D0-80B7-89EFD71C6D9B}" srcOrd="0" destOrd="0" parTransId="{F4A80BF2-3899-445B-855D-6075FC3068A2}" sibTransId="{3104E778-1F21-465B-A38B-FA6325F0674E}"/>
    <dgm:cxn modelId="{13268291-058E-48A8-BB2F-39670A54348E}" type="presParOf" srcId="{DC26C207-E818-4B0A-B4E9-F92D9C1EF8E1}" destId="{6AD376E0-261F-44CD-9ABD-CBB4B8535669}" srcOrd="0" destOrd="0" presId="urn:microsoft.com/office/officeart/2008/layout/LinedList"/>
    <dgm:cxn modelId="{3195C2EE-C910-4A55-99AE-AE5621D3379E}" type="presParOf" srcId="{DC26C207-E818-4B0A-B4E9-F92D9C1EF8E1}" destId="{C8F9766D-1B49-402F-955D-E6A6A09F520F}" srcOrd="1" destOrd="0" presId="urn:microsoft.com/office/officeart/2008/layout/LinedList"/>
    <dgm:cxn modelId="{232D13E7-F779-456D-A6D1-77E6E3956CFF}" type="presParOf" srcId="{C8F9766D-1B49-402F-955D-E6A6A09F520F}" destId="{B3C8A545-8CFE-4F43-B5AC-22CE8A3827FE}" srcOrd="0" destOrd="0" presId="urn:microsoft.com/office/officeart/2008/layout/LinedList"/>
    <dgm:cxn modelId="{77CFE1D0-F04D-4656-B2CF-9CBC0313FA50}" type="presParOf" srcId="{C8F9766D-1B49-402F-955D-E6A6A09F520F}" destId="{8718B4AB-9FC3-435F-AD3C-331A7C1D0A31}" srcOrd="1" destOrd="0" presId="urn:microsoft.com/office/officeart/2008/layout/LinedList"/>
    <dgm:cxn modelId="{1A8C5EE1-3431-4FF5-9637-5E4FCE9387C0}" type="presParOf" srcId="{DC26C207-E818-4B0A-B4E9-F92D9C1EF8E1}" destId="{4B7E9A76-2DD4-4ED2-8345-0D0013FB5421}" srcOrd="2" destOrd="0" presId="urn:microsoft.com/office/officeart/2008/layout/LinedList"/>
    <dgm:cxn modelId="{CCBC7F46-0577-45BB-8901-5AA38F496907}" type="presParOf" srcId="{DC26C207-E818-4B0A-B4E9-F92D9C1EF8E1}" destId="{1E11D931-0C3A-4AFA-8E05-A3BB498D2D13}" srcOrd="3" destOrd="0" presId="urn:microsoft.com/office/officeart/2008/layout/LinedList"/>
    <dgm:cxn modelId="{257FEF96-D6B5-4253-B386-74E9D0509194}" type="presParOf" srcId="{1E11D931-0C3A-4AFA-8E05-A3BB498D2D13}" destId="{48A98612-F6F3-4AA7-8276-311C7C86163E}" srcOrd="0" destOrd="0" presId="urn:microsoft.com/office/officeart/2008/layout/LinedList"/>
    <dgm:cxn modelId="{3E9726C5-2F7F-4B73-827A-D34F0BC45B04}" type="presParOf" srcId="{1E11D931-0C3A-4AFA-8E05-A3BB498D2D13}" destId="{C7A3868C-D7E9-4864-97BC-2DF4174D7EC0}" srcOrd="1" destOrd="0" presId="urn:microsoft.com/office/officeart/2008/layout/LinedList"/>
    <dgm:cxn modelId="{5C2AE374-17B5-4E07-B60D-FFAA5E153A60}" type="presParOf" srcId="{DC26C207-E818-4B0A-B4E9-F92D9C1EF8E1}" destId="{6B840FC3-486F-43DD-9996-8BAF0B7F247B}" srcOrd="4" destOrd="0" presId="urn:microsoft.com/office/officeart/2008/layout/LinedList"/>
    <dgm:cxn modelId="{41A73BF4-7FD5-48BC-8802-E76F2F24E0E7}" type="presParOf" srcId="{DC26C207-E818-4B0A-B4E9-F92D9C1EF8E1}" destId="{5DF1D0D1-F582-4EF3-BF81-8AB91724E7E9}" srcOrd="5" destOrd="0" presId="urn:microsoft.com/office/officeart/2008/layout/LinedList"/>
    <dgm:cxn modelId="{BB329F68-6FDF-48EF-AC8E-9AA4CEDA9DFC}" type="presParOf" srcId="{5DF1D0D1-F582-4EF3-BF81-8AB91724E7E9}" destId="{1E7A7AB8-3BBD-4085-83EA-C31C0C2DECC6}" srcOrd="0" destOrd="0" presId="urn:microsoft.com/office/officeart/2008/layout/LinedList"/>
    <dgm:cxn modelId="{E57A8AD2-1F9C-47EA-A5CC-62121B3DF2B9}" type="presParOf" srcId="{5DF1D0D1-F582-4EF3-BF81-8AB91724E7E9}" destId="{71243719-92C4-4BE6-A04C-EC685F12A19E}" srcOrd="1" destOrd="0" presId="urn:microsoft.com/office/officeart/2008/layout/LinedList"/>
    <dgm:cxn modelId="{A7DEC2F6-57C0-495F-81F2-C2B0C7CCE08F}" type="presParOf" srcId="{DC26C207-E818-4B0A-B4E9-F92D9C1EF8E1}" destId="{3852A198-7AB8-41CE-A3AF-9D8F0B778DFF}" srcOrd="6" destOrd="0" presId="urn:microsoft.com/office/officeart/2008/layout/LinedList"/>
    <dgm:cxn modelId="{387568BE-20B6-45A2-B01B-68C8190EE991}" type="presParOf" srcId="{DC26C207-E818-4B0A-B4E9-F92D9C1EF8E1}" destId="{BBB6BAA4-AA74-4DDC-AEC3-F3DBA767E775}" srcOrd="7" destOrd="0" presId="urn:microsoft.com/office/officeart/2008/layout/LinedList"/>
    <dgm:cxn modelId="{ECF58944-BAAA-4880-92CD-E7428EC15414}" type="presParOf" srcId="{BBB6BAA4-AA74-4DDC-AEC3-F3DBA767E775}" destId="{E0960BB2-4539-41C7-BECB-71FF6F3774DA}" srcOrd="0" destOrd="0" presId="urn:microsoft.com/office/officeart/2008/layout/LinedList"/>
    <dgm:cxn modelId="{69ED0FA9-1340-4D71-AF5D-D3C5F00EB154}" type="presParOf" srcId="{BBB6BAA4-AA74-4DDC-AEC3-F3DBA767E775}" destId="{98DB6441-102C-4371-8B81-6CE03004B6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D0878-3A7F-47B2-A7D5-6440B6A2DA0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EEBAAD0-84F3-44F8-AF37-E2185A4413F0}">
      <dgm:prSet/>
      <dgm:spPr/>
      <dgm:t>
        <a:bodyPr/>
        <a:lstStyle/>
        <a:p>
          <a:r>
            <a:rPr lang="de-DE"/>
            <a:t>SR und SRA voll gefordert</a:t>
          </a:r>
          <a:endParaRPr lang="en-US"/>
        </a:p>
      </dgm:t>
    </dgm:pt>
    <dgm:pt modelId="{E30A3310-DC07-405C-856C-E28CEEEF6D0E}" type="parTrans" cxnId="{F6F4F22B-66EC-4AFD-8E01-8819DB4F7458}">
      <dgm:prSet/>
      <dgm:spPr/>
      <dgm:t>
        <a:bodyPr/>
        <a:lstStyle/>
        <a:p>
          <a:endParaRPr lang="en-US"/>
        </a:p>
      </dgm:t>
    </dgm:pt>
    <dgm:pt modelId="{06AED4A6-EFF2-4EBD-A6E8-74BCFFF2F893}" type="sibTrans" cxnId="{F6F4F22B-66EC-4AFD-8E01-8819DB4F7458}">
      <dgm:prSet/>
      <dgm:spPr/>
      <dgm:t>
        <a:bodyPr/>
        <a:lstStyle/>
        <a:p>
          <a:endParaRPr lang="en-US"/>
        </a:p>
      </dgm:t>
    </dgm:pt>
    <dgm:pt modelId="{818A6B0B-B372-45E5-AFA3-588270DA974B}">
      <dgm:prSet/>
      <dgm:spPr/>
      <dgm:t>
        <a:bodyPr/>
        <a:lstStyle/>
        <a:p>
          <a:r>
            <a:rPr lang="de-DE"/>
            <a:t>Situation bewerten und abwägen, ob Eingriff des SRA notwendig ist</a:t>
          </a:r>
          <a:endParaRPr lang="en-US"/>
        </a:p>
      </dgm:t>
    </dgm:pt>
    <dgm:pt modelId="{E33E6ACF-74A1-4385-AFF8-16ED987F41F2}" type="parTrans" cxnId="{4FB422AB-F762-4D08-9526-A7D9EB09C4CB}">
      <dgm:prSet/>
      <dgm:spPr/>
      <dgm:t>
        <a:bodyPr/>
        <a:lstStyle/>
        <a:p>
          <a:endParaRPr lang="en-US"/>
        </a:p>
      </dgm:t>
    </dgm:pt>
    <dgm:pt modelId="{D44ABEFB-E504-4ED3-B9A8-CDE213A37ADB}" type="sibTrans" cxnId="{4FB422AB-F762-4D08-9526-A7D9EB09C4CB}">
      <dgm:prSet/>
      <dgm:spPr/>
      <dgm:t>
        <a:bodyPr/>
        <a:lstStyle/>
        <a:p>
          <a:endParaRPr lang="en-US"/>
        </a:p>
      </dgm:t>
    </dgm:pt>
    <dgm:pt modelId="{8C9C65EF-A8FF-4138-8255-3F628B888242}">
      <dgm:prSet/>
      <dgm:spPr/>
      <dgm:t>
        <a:bodyPr/>
        <a:lstStyle/>
        <a:p>
          <a:r>
            <a:rPr lang="de-DE"/>
            <a:t>Falls notwendig, muss SRA den SR unterstützen </a:t>
          </a:r>
          <a:r>
            <a:rPr lang="de-DE">
              <a:sym typeface="Wingdings" panose="05000000000000000000" pitchFamily="2" charset="2"/>
            </a:rPr>
            <a:t></a:t>
          </a:r>
          <a:r>
            <a:rPr lang="de-DE"/>
            <a:t> Feld betreten</a:t>
          </a:r>
          <a:endParaRPr lang="en-US"/>
        </a:p>
      </dgm:t>
    </dgm:pt>
    <dgm:pt modelId="{395F2E96-659B-4CE7-8D8A-9276EF103742}" type="parTrans" cxnId="{1C5BE4D8-3704-4C67-BA13-6B7482E94E3D}">
      <dgm:prSet/>
      <dgm:spPr/>
      <dgm:t>
        <a:bodyPr/>
        <a:lstStyle/>
        <a:p>
          <a:endParaRPr lang="en-US"/>
        </a:p>
      </dgm:t>
    </dgm:pt>
    <dgm:pt modelId="{110F3778-33BC-4890-AC7B-A5C25A65BD4B}" type="sibTrans" cxnId="{1C5BE4D8-3704-4C67-BA13-6B7482E94E3D}">
      <dgm:prSet/>
      <dgm:spPr/>
      <dgm:t>
        <a:bodyPr/>
        <a:lstStyle/>
        <a:p>
          <a:endParaRPr lang="en-US"/>
        </a:p>
      </dgm:t>
    </dgm:pt>
    <dgm:pt modelId="{53A40A20-58FF-434F-B1C4-26E63CF9EC5F}">
      <dgm:prSet/>
      <dgm:spPr/>
      <dgm:t>
        <a:bodyPr/>
        <a:lstStyle/>
        <a:p>
          <a:r>
            <a:rPr lang="de-DE"/>
            <a:t>Im falle von schweren körperlichen Vergehen</a:t>
          </a:r>
          <a:endParaRPr lang="en-US"/>
        </a:p>
      </dgm:t>
    </dgm:pt>
    <dgm:pt modelId="{18DF323A-EFE8-430F-9CB4-537676B868AE}" type="parTrans" cxnId="{762D8C0A-09B3-408A-BED6-F523527A58E2}">
      <dgm:prSet/>
      <dgm:spPr/>
      <dgm:t>
        <a:bodyPr/>
        <a:lstStyle/>
        <a:p>
          <a:endParaRPr lang="en-US"/>
        </a:p>
      </dgm:t>
    </dgm:pt>
    <dgm:pt modelId="{93424C6D-A4FD-4F6C-89CD-55C2EC47C512}" type="sibTrans" cxnId="{762D8C0A-09B3-408A-BED6-F523527A58E2}">
      <dgm:prSet/>
      <dgm:spPr/>
      <dgm:t>
        <a:bodyPr/>
        <a:lstStyle/>
        <a:p>
          <a:endParaRPr lang="en-US"/>
        </a:p>
      </dgm:t>
    </dgm:pt>
    <dgm:pt modelId="{60FCF8A1-9F91-4FD3-9215-9413D347FB5F}">
      <dgm:prSet/>
      <dgm:spPr/>
      <dgm:t>
        <a:bodyPr/>
        <a:lstStyle/>
        <a:p>
          <a:r>
            <a:rPr lang="de-DE"/>
            <a:t>Gespann hält sich raus</a:t>
          </a:r>
          <a:endParaRPr lang="en-US"/>
        </a:p>
      </dgm:t>
    </dgm:pt>
    <dgm:pt modelId="{B1D8CC9D-3349-4F0D-A8E1-EDC94F4E0CE1}" type="parTrans" cxnId="{86FDB8DB-8CB9-401D-87FF-740FE9A3DFA2}">
      <dgm:prSet/>
      <dgm:spPr/>
      <dgm:t>
        <a:bodyPr/>
        <a:lstStyle/>
        <a:p>
          <a:endParaRPr lang="en-US"/>
        </a:p>
      </dgm:t>
    </dgm:pt>
    <dgm:pt modelId="{7B5C41C6-1DA4-40AC-8521-807B8A80A4B8}" type="sibTrans" cxnId="{86FDB8DB-8CB9-401D-87FF-740FE9A3DFA2}">
      <dgm:prSet/>
      <dgm:spPr/>
      <dgm:t>
        <a:bodyPr/>
        <a:lstStyle/>
        <a:p>
          <a:endParaRPr lang="en-US"/>
        </a:p>
      </dgm:t>
    </dgm:pt>
    <dgm:pt modelId="{36244D9E-DA7F-4C8E-A643-AC85C70A2D77}">
      <dgm:prSet/>
      <dgm:spPr/>
      <dgm:t>
        <a:bodyPr/>
        <a:lstStyle/>
        <a:p>
          <a:r>
            <a:rPr lang="de-DE"/>
            <a:t>Beobachten</a:t>
          </a:r>
          <a:endParaRPr lang="en-US"/>
        </a:p>
      </dgm:t>
    </dgm:pt>
    <dgm:pt modelId="{CCB368CB-8213-4CF6-8635-4359FC85E799}" type="parTrans" cxnId="{CACF4B93-5F30-4380-9455-B5AC7AA59EFC}">
      <dgm:prSet/>
      <dgm:spPr/>
      <dgm:t>
        <a:bodyPr/>
        <a:lstStyle/>
        <a:p>
          <a:endParaRPr lang="en-US"/>
        </a:p>
      </dgm:t>
    </dgm:pt>
    <dgm:pt modelId="{27F9A2D9-CA7B-4BC0-A9B8-22F9DF9FB856}" type="sibTrans" cxnId="{CACF4B93-5F30-4380-9455-B5AC7AA59EFC}">
      <dgm:prSet/>
      <dgm:spPr/>
      <dgm:t>
        <a:bodyPr/>
        <a:lstStyle/>
        <a:p>
          <a:endParaRPr lang="en-US"/>
        </a:p>
      </dgm:t>
    </dgm:pt>
    <dgm:pt modelId="{620802E2-CDA2-43E5-9954-861A7373FB98}">
      <dgm:prSet/>
      <dgm:spPr/>
      <dgm:t>
        <a:bodyPr/>
        <a:lstStyle/>
        <a:p>
          <a:r>
            <a:rPr lang="de-DE"/>
            <a:t>Merken, welche Vergehen zu ahnden sind</a:t>
          </a:r>
          <a:endParaRPr lang="en-US"/>
        </a:p>
      </dgm:t>
    </dgm:pt>
    <dgm:pt modelId="{DCF64AEC-3D2F-480E-AE84-C2DA9E84B409}" type="parTrans" cxnId="{15ACB821-0975-4208-8AEE-378DF831835B}">
      <dgm:prSet/>
      <dgm:spPr/>
      <dgm:t>
        <a:bodyPr/>
        <a:lstStyle/>
        <a:p>
          <a:endParaRPr lang="en-US"/>
        </a:p>
      </dgm:t>
    </dgm:pt>
    <dgm:pt modelId="{F4AFCB69-EEE7-4C31-A438-8907C68B4598}" type="sibTrans" cxnId="{15ACB821-0975-4208-8AEE-378DF831835B}">
      <dgm:prSet/>
      <dgm:spPr/>
      <dgm:t>
        <a:bodyPr/>
        <a:lstStyle/>
        <a:p>
          <a:endParaRPr lang="en-US"/>
        </a:p>
      </dgm:t>
    </dgm:pt>
    <dgm:pt modelId="{55B5CC30-22EA-4588-B1BE-F88E70956E24}" type="pres">
      <dgm:prSet presAssocID="{1A3D0878-3A7F-47B2-A7D5-6440B6A2DA09}" presName="vert0" presStyleCnt="0">
        <dgm:presLayoutVars>
          <dgm:dir/>
          <dgm:animOne val="branch"/>
          <dgm:animLvl val="lvl"/>
        </dgm:presLayoutVars>
      </dgm:prSet>
      <dgm:spPr/>
    </dgm:pt>
    <dgm:pt modelId="{BAF5ACFB-D3D7-47A1-AEF6-DD153813B1C7}" type="pres">
      <dgm:prSet presAssocID="{DEEBAAD0-84F3-44F8-AF37-E2185A4413F0}" presName="thickLine" presStyleLbl="alignNode1" presStyleIdx="0" presStyleCnt="7"/>
      <dgm:spPr/>
    </dgm:pt>
    <dgm:pt modelId="{3F8C7DA0-5B41-48B1-BED7-185749F389C4}" type="pres">
      <dgm:prSet presAssocID="{DEEBAAD0-84F3-44F8-AF37-E2185A4413F0}" presName="horz1" presStyleCnt="0"/>
      <dgm:spPr/>
    </dgm:pt>
    <dgm:pt modelId="{292809EE-FC62-4021-AA0B-F2C58AD55AC4}" type="pres">
      <dgm:prSet presAssocID="{DEEBAAD0-84F3-44F8-AF37-E2185A4413F0}" presName="tx1" presStyleLbl="revTx" presStyleIdx="0" presStyleCnt="7"/>
      <dgm:spPr/>
    </dgm:pt>
    <dgm:pt modelId="{E738E5E8-E0DA-4B88-A143-376F77E28C89}" type="pres">
      <dgm:prSet presAssocID="{DEEBAAD0-84F3-44F8-AF37-E2185A4413F0}" presName="vert1" presStyleCnt="0"/>
      <dgm:spPr/>
    </dgm:pt>
    <dgm:pt modelId="{94B3AC1E-1847-4DFA-BF9A-E6B7D971847E}" type="pres">
      <dgm:prSet presAssocID="{818A6B0B-B372-45E5-AFA3-588270DA974B}" presName="thickLine" presStyleLbl="alignNode1" presStyleIdx="1" presStyleCnt="7"/>
      <dgm:spPr/>
    </dgm:pt>
    <dgm:pt modelId="{940FE307-55C7-4421-887D-57FAAC481FB3}" type="pres">
      <dgm:prSet presAssocID="{818A6B0B-B372-45E5-AFA3-588270DA974B}" presName="horz1" presStyleCnt="0"/>
      <dgm:spPr/>
    </dgm:pt>
    <dgm:pt modelId="{10C574D8-712B-4558-93AA-75FBF9EDC4D8}" type="pres">
      <dgm:prSet presAssocID="{818A6B0B-B372-45E5-AFA3-588270DA974B}" presName="tx1" presStyleLbl="revTx" presStyleIdx="1" presStyleCnt="7"/>
      <dgm:spPr/>
    </dgm:pt>
    <dgm:pt modelId="{A9710925-C84B-4273-B96B-A5C0D0218115}" type="pres">
      <dgm:prSet presAssocID="{818A6B0B-B372-45E5-AFA3-588270DA974B}" presName="vert1" presStyleCnt="0"/>
      <dgm:spPr/>
    </dgm:pt>
    <dgm:pt modelId="{AD843005-A69C-4E60-92F0-90EC121BC653}" type="pres">
      <dgm:prSet presAssocID="{8C9C65EF-A8FF-4138-8255-3F628B888242}" presName="thickLine" presStyleLbl="alignNode1" presStyleIdx="2" presStyleCnt="7"/>
      <dgm:spPr/>
    </dgm:pt>
    <dgm:pt modelId="{C406994D-E455-48A2-B089-733C18F5B9E6}" type="pres">
      <dgm:prSet presAssocID="{8C9C65EF-A8FF-4138-8255-3F628B888242}" presName="horz1" presStyleCnt="0"/>
      <dgm:spPr/>
    </dgm:pt>
    <dgm:pt modelId="{D2BE76E0-814E-4959-86F5-00E1D1481A18}" type="pres">
      <dgm:prSet presAssocID="{8C9C65EF-A8FF-4138-8255-3F628B888242}" presName="tx1" presStyleLbl="revTx" presStyleIdx="2" presStyleCnt="7"/>
      <dgm:spPr/>
    </dgm:pt>
    <dgm:pt modelId="{66CEFFFE-2CD0-4678-8560-1E414008194C}" type="pres">
      <dgm:prSet presAssocID="{8C9C65EF-A8FF-4138-8255-3F628B888242}" presName="vert1" presStyleCnt="0"/>
      <dgm:spPr/>
    </dgm:pt>
    <dgm:pt modelId="{EC7708D3-42D2-4AD5-B4DC-430569E1F7F7}" type="pres">
      <dgm:prSet presAssocID="{53A40A20-58FF-434F-B1C4-26E63CF9EC5F}" presName="thickLine" presStyleLbl="alignNode1" presStyleIdx="3" presStyleCnt="7"/>
      <dgm:spPr/>
    </dgm:pt>
    <dgm:pt modelId="{E4E5F1E1-B7FC-415C-8B38-1C6F749FFB16}" type="pres">
      <dgm:prSet presAssocID="{53A40A20-58FF-434F-B1C4-26E63CF9EC5F}" presName="horz1" presStyleCnt="0"/>
      <dgm:spPr/>
    </dgm:pt>
    <dgm:pt modelId="{9B53E950-B642-492F-B5E3-05DE6639DAD1}" type="pres">
      <dgm:prSet presAssocID="{53A40A20-58FF-434F-B1C4-26E63CF9EC5F}" presName="tx1" presStyleLbl="revTx" presStyleIdx="3" presStyleCnt="7"/>
      <dgm:spPr/>
    </dgm:pt>
    <dgm:pt modelId="{68B14769-4586-453A-9A10-0138CB7C85AF}" type="pres">
      <dgm:prSet presAssocID="{53A40A20-58FF-434F-B1C4-26E63CF9EC5F}" presName="vert1" presStyleCnt="0"/>
      <dgm:spPr/>
    </dgm:pt>
    <dgm:pt modelId="{63FE5056-E115-4C31-BFC1-4D71AACC1305}" type="pres">
      <dgm:prSet presAssocID="{60FCF8A1-9F91-4FD3-9215-9413D347FB5F}" presName="thickLine" presStyleLbl="alignNode1" presStyleIdx="4" presStyleCnt="7"/>
      <dgm:spPr/>
    </dgm:pt>
    <dgm:pt modelId="{FFBE5D9C-79D9-4459-BD54-C3B80FA17607}" type="pres">
      <dgm:prSet presAssocID="{60FCF8A1-9F91-4FD3-9215-9413D347FB5F}" presName="horz1" presStyleCnt="0"/>
      <dgm:spPr/>
    </dgm:pt>
    <dgm:pt modelId="{EE8140BD-17FC-4199-8A0A-5FD31FCB98F8}" type="pres">
      <dgm:prSet presAssocID="{60FCF8A1-9F91-4FD3-9215-9413D347FB5F}" presName="tx1" presStyleLbl="revTx" presStyleIdx="4" presStyleCnt="7"/>
      <dgm:spPr/>
    </dgm:pt>
    <dgm:pt modelId="{A94E5DB6-367A-419E-AE83-BE1D62C4B214}" type="pres">
      <dgm:prSet presAssocID="{60FCF8A1-9F91-4FD3-9215-9413D347FB5F}" presName="vert1" presStyleCnt="0"/>
      <dgm:spPr/>
    </dgm:pt>
    <dgm:pt modelId="{898EF9AD-C636-48E9-A779-6A1DAD9634CD}" type="pres">
      <dgm:prSet presAssocID="{36244D9E-DA7F-4C8E-A643-AC85C70A2D77}" presName="thickLine" presStyleLbl="alignNode1" presStyleIdx="5" presStyleCnt="7"/>
      <dgm:spPr/>
    </dgm:pt>
    <dgm:pt modelId="{26E691DA-D84E-422A-8B75-EF4695FC0419}" type="pres">
      <dgm:prSet presAssocID="{36244D9E-DA7F-4C8E-A643-AC85C70A2D77}" presName="horz1" presStyleCnt="0"/>
      <dgm:spPr/>
    </dgm:pt>
    <dgm:pt modelId="{45CDA91B-8182-4B06-9F16-9634784AF0A6}" type="pres">
      <dgm:prSet presAssocID="{36244D9E-DA7F-4C8E-A643-AC85C70A2D77}" presName="tx1" presStyleLbl="revTx" presStyleIdx="5" presStyleCnt="7"/>
      <dgm:spPr/>
    </dgm:pt>
    <dgm:pt modelId="{254DD130-8473-4303-8C43-A9C46E7AAB0E}" type="pres">
      <dgm:prSet presAssocID="{36244D9E-DA7F-4C8E-A643-AC85C70A2D77}" presName="vert1" presStyleCnt="0"/>
      <dgm:spPr/>
    </dgm:pt>
    <dgm:pt modelId="{8FA4AE0F-E860-44FE-A352-2CDEF4E79A01}" type="pres">
      <dgm:prSet presAssocID="{620802E2-CDA2-43E5-9954-861A7373FB98}" presName="thickLine" presStyleLbl="alignNode1" presStyleIdx="6" presStyleCnt="7"/>
      <dgm:spPr/>
    </dgm:pt>
    <dgm:pt modelId="{B48D4D8F-F0E8-4536-AAB8-C8868FBB4E9F}" type="pres">
      <dgm:prSet presAssocID="{620802E2-CDA2-43E5-9954-861A7373FB98}" presName="horz1" presStyleCnt="0"/>
      <dgm:spPr/>
    </dgm:pt>
    <dgm:pt modelId="{86322504-BA0C-47C9-8810-D0B32BB266BD}" type="pres">
      <dgm:prSet presAssocID="{620802E2-CDA2-43E5-9954-861A7373FB98}" presName="tx1" presStyleLbl="revTx" presStyleIdx="6" presStyleCnt="7"/>
      <dgm:spPr/>
    </dgm:pt>
    <dgm:pt modelId="{E5B9AE1C-D64A-4ADA-95BD-B0E5DA4A892E}" type="pres">
      <dgm:prSet presAssocID="{620802E2-CDA2-43E5-9954-861A7373FB98}" presName="vert1" presStyleCnt="0"/>
      <dgm:spPr/>
    </dgm:pt>
  </dgm:ptLst>
  <dgm:cxnLst>
    <dgm:cxn modelId="{A57F4601-0C36-4C14-B12F-6B33E70966A6}" type="presOf" srcId="{818A6B0B-B372-45E5-AFA3-588270DA974B}" destId="{10C574D8-712B-4558-93AA-75FBF9EDC4D8}" srcOrd="0" destOrd="0" presId="urn:microsoft.com/office/officeart/2008/layout/LinedList"/>
    <dgm:cxn modelId="{762D8C0A-09B3-408A-BED6-F523527A58E2}" srcId="{1A3D0878-3A7F-47B2-A7D5-6440B6A2DA09}" destId="{53A40A20-58FF-434F-B1C4-26E63CF9EC5F}" srcOrd="3" destOrd="0" parTransId="{18DF323A-EFE8-430F-9CB4-537676B868AE}" sibTransId="{93424C6D-A4FD-4F6C-89CD-55C2EC47C512}"/>
    <dgm:cxn modelId="{15ACB821-0975-4208-8AEE-378DF831835B}" srcId="{1A3D0878-3A7F-47B2-A7D5-6440B6A2DA09}" destId="{620802E2-CDA2-43E5-9954-861A7373FB98}" srcOrd="6" destOrd="0" parTransId="{DCF64AEC-3D2F-480E-AE84-C2DA9E84B409}" sibTransId="{F4AFCB69-EEE7-4C31-A438-8907C68B4598}"/>
    <dgm:cxn modelId="{5AE74025-E65E-4FC2-BDAA-55E97953B72F}" type="presOf" srcId="{60FCF8A1-9F91-4FD3-9215-9413D347FB5F}" destId="{EE8140BD-17FC-4199-8A0A-5FD31FCB98F8}" srcOrd="0" destOrd="0" presId="urn:microsoft.com/office/officeart/2008/layout/LinedList"/>
    <dgm:cxn modelId="{F6F4F22B-66EC-4AFD-8E01-8819DB4F7458}" srcId="{1A3D0878-3A7F-47B2-A7D5-6440B6A2DA09}" destId="{DEEBAAD0-84F3-44F8-AF37-E2185A4413F0}" srcOrd="0" destOrd="0" parTransId="{E30A3310-DC07-405C-856C-E28CEEEF6D0E}" sibTransId="{06AED4A6-EFF2-4EBD-A6E8-74BCFFF2F893}"/>
    <dgm:cxn modelId="{0191AF85-5494-4187-B1F2-4BD9B499284A}" type="presOf" srcId="{53A40A20-58FF-434F-B1C4-26E63CF9EC5F}" destId="{9B53E950-B642-492F-B5E3-05DE6639DAD1}" srcOrd="0" destOrd="0" presId="urn:microsoft.com/office/officeart/2008/layout/LinedList"/>
    <dgm:cxn modelId="{CACF4B93-5F30-4380-9455-B5AC7AA59EFC}" srcId="{1A3D0878-3A7F-47B2-A7D5-6440B6A2DA09}" destId="{36244D9E-DA7F-4C8E-A643-AC85C70A2D77}" srcOrd="5" destOrd="0" parTransId="{CCB368CB-8213-4CF6-8635-4359FC85E799}" sibTransId="{27F9A2D9-CA7B-4BC0-A9B8-22F9DF9FB856}"/>
    <dgm:cxn modelId="{3B7FB596-7389-4872-9AC0-B0F9A7D5B511}" type="presOf" srcId="{DEEBAAD0-84F3-44F8-AF37-E2185A4413F0}" destId="{292809EE-FC62-4021-AA0B-F2C58AD55AC4}" srcOrd="0" destOrd="0" presId="urn:microsoft.com/office/officeart/2008/layout/LinedList"/>
    <dgm:cxn modelId="{B8847398-A152-4007-8621-93233F908401}" type="presOf" srcId="{620802E2-CDA2-43E5-9954-861A7373FB98}" destId="{86322504-BA0C-47C9-8810-D0B32BB266BD}" srcOrd="0" destOrd="0" presId="urn:microsoft.com/office/officeart/2008/layout/LinedList"/>
    <dgm:cxn modelId="{4FB422AB-F762-4D08-9526-A7D9EB09C4CB}" srcId="{1A3D0878-3A7F-47B2-A7D5-6440B6A2DA09}" destId="{818A6B0B-B372-45E5-AFA3-588270DA974B}" srcOrd="1" destOrd="0" parTransId="{E33E6ACF-74A1-4385-AFF8-16ED987F41F2}" sibTransId="{D44ABEFB-E504-4ED3-B9A8-CDE213A37ADB}"/>
    <dgm:cxn modelId="{9BD7D1B2-8DCF-4EA0-9D4D-A0CAC475C8B6}" type="presOf" srcId="{8C9C65EF-A8FF-4138-8255-3F628B888242}" destId="{D2BE76E0-814E-4959-86F5-00E1D1481A18}" srcOrd="0" destOrd="0" presId="urn:microsoft.com/office/officeart/2008/layout/LinedList"/>
    <dgm:cxn modelId="{961BE4BC-8580-4099-BFC0-436350EF0998}" type="presOf" srcId="{1A3D0878-3A7F-47B2-A7D5-6440B6A2DA09}" destId="{55B5CC30-22EA-4588-B1BE-F88E70956E24}" srcOrd="0" destOrd="0" presId="urn:microsoft.com/office/officeart/2008/layout/LinedList"/>
    <dgm:cxn modelId="{1C5BE4D8-3704-4C67-BA13-6B7482E94E3D}" srcId="{1A3D0878-3A7F-47B2-A7D5-6440B6A2DA09}" destId="{8C9C65EF-A8FF-4138-8255-3F628B888242}" srcOrd="2" destOrd="0" parTransId="{395F2E96-659B-4CE7-8D8A-9276EF103742}" sibTransId="{110F3778-33BC-4890-AC7B-A5C25A65BD4B}"/>
    <dgm:cxn modelId="{86FDB8DB-8CB9-401D-87FF-740FE9A3DFA2}" srcId="{1A3D0878-3A7F-47B2-A7D5-6440B6A2DA09}" destId="{60FCF8A1-9F91-4FD3-9215-9413D347FB5F}" srcOrd="4" destOrd="0" parTransId="{B1D8CC9D-3349-4F0D-A8E1-EDC94F4E0CE1}" sibTransId="{7B5C41C6-1DA4-40AC-8521-807B8A80A4B8}"/>
    <dgm:cxn modelId="{485049FC-75B0-414F-8737-8DD37CD43A8A}" type="presOf" srcId="{36244D9E-DA7F-4C8E-A643-AC85C70A2D77}" destId="{45CDA91B-8182-4B06-9F16-9634784AF0A6}" srcOrd="0" destOrd="0" presId="urn:microsoft.com/office/officeart/2008/layout/LinedList"/>
    <dgm:cxn modelId="{194D45A6-20C9-45B5-8865-EBCD3F412B01}" type="presParOf" srcId="{55B5CC30-22EA-4588-B1BE-F88E70956E24}" destId="{BAF5ACFB-D3D7-47A1-AEF6-DD153813B1C7}" srcOrd="0" destOrd="0" presId="urn:microsoft.com/office/officeart/2008/layout/LinedList"/>
    <dgm:cxn modelId="{8960F86F-9214-4F6F-BC1F-FD031FC24540}" type="presParOf" srcId="{55B5CC30-22EA-4588-B1BE-F88E70956E24}" destId="{3F8C7DA0-5B41-48B1-BED7-185749F389C4}" srcOrd="1" destOrd="0" presId="urn:microsoft.com/office/officeart/2008/layout/LinedList"/>
    <dgm:cxn modelId="{7D1255FF-1061-4A19-B305-03E266E72509}" type="presParOf" srcId="{3F8C7DA0-5B41-48B1-BED7-185749F389C4}" destId="{292809EE-FC62-4021-AA0B-F2C58AD55AC4}" srcOrd="0" destOrd="0" presId="urn:microsoft.com/office/officeart/2008/layout/LinedList"/>
    <dgm:cxn modelId="{BB765B4C-7D7A-49E7-9231-6819099C3FE3}" type="presParOf" srcId="{3F8C7DA0-5B41-48B1-BED7-185749F389C4}" destId="{E738E5E8-E0DA-4B88-A143-376F77E28C89}" srcOrd="1" destOrd="0" presId="urn:microsoft.com/office/officeart/2008/layout/LinedList"/>
    <dgm:cxn modelId="{9D770E0F-0601-41F3-9F7A-3DEC67B5225D}" type="presParOf" srcId="{55B5CC30-22EA-4588-B1BE-F88E70956E24}" destId="{94B3AC1E-1847-4DFA-BF9A-E6B7D971847E}" srcOrd="2" destOrd="0" presId="urn:microsoft.com/office/officeart/2008/layout/LinedList"/>
    <dgm:cxn modelId="{86390EF1-D95D-45AA-A90D-7E92833BC6D9}" type="presParOf" srcId="{55B5CC30-22EA-4588-B1BE-F88E70956E24}" destId="{940FE307-55C7-4421-887D-57FAAC481FB3}" srcOrd="3" destOrd="0" presId="urn:microsoft.com/office/officeart/2008/layout/LinedList"/>
    <dgm:cxn modelId="{33991C8A-44BF-49F3-8F6F-AC728CE253E2}" type="presParOf" srcId="{940FE307-55C7-4421-887D-57FAAC481FB3}" destId="{10C574D8-712B-4558-93AA-75FBF9EDC4D8}" srcOrd="0" destOrd="0" presId="urn:microsoft.com/office/officeart/2008/layout/LinedList"/>
    <dgm:cxn modelId="{98A4965E-DE43-43DC-B337-AB387392E6E9}" type="presParOf" srcId="{940FE307-55C7-4421-887D-57FAAC481FB3}" destId="{A9710925-C84B-4273-B96B-A5C0D0218115}" srcOrd="1" destOrd="0" presId="urn:microsoft.com/office/officeart/2008/layout/LinedList"/>
    <dgm:cxn modelId="{94F8F456-D876-4216-9AF5-D45969F5C315}" type="presParOf" srcId="{55B5CC30-22EA-4588-B1BE-F88E70956E24}" destId="{AD843005-A69C-4E60-92F0-90EC121BC653}" srcOrd="4" destOrd="0" presId="urn:microsoft.com/office/officeart/2008/layout/LinedList"/>
    <dgm:cxn modelId="{1EAB1F2C-F2A5-4A02-BC22-A27708AF961B}" type="presParOf" srcId="{55B5CC30-22EA-4588-B1BE-F88E70956E24}" destId="{C406994D-E455-48A2-B089-733C18F5B9E6}" srcOrd="5" destOrd="0" presId="urn:microsoft.com/office/officeart/2008/layout/LinedList"/>
    <dgm:cxn modelId="{AC4CDDF8-6777-49C3-8016-8A5E788ADCCE}" type="presParOf" srcId="{C406994D-E455-48A2-B089-733C18F5B9E6}" destId="{D2BE76E0-814E-4959-86F5-00E1D1481A18}" srcOrd="0" destOrd="0" presId="urn:microsoft.com/office/officeart/2008/layout/LinedList"/>
    <dgm:cxn modelId="{C1462A01-0986-460C-89F8-A8D106E04144}" type="presParOf" srcId="{C406994D-E455-48A2-B089-733C18F5B9E6}" destId="{66CEFFFE-2CD0-4678-8560-1E414008194C}" srcOrd="1" destOrd="0" presId="urn:microsoft.com/office/officeart/2008/layout/LinedList"/>
    <dgm:cxn modelId="{5D4C33AD-E3CF-4E95-9AF3-B6FB39F437FC}" type="presParOf" srcId="{55B5CC30-22EA-4588-B1BE-F88E70956E24}" destId="{EC7708D3-42D2-4AD5-B4DC-430569E1F7F7}" srcOrd="6" destOrd="0" presId="urn:microsoft.com/office/officeart/2008/layout/LinedList"/>
    <dgm:cxn modelId="{E8840774-372A-4D3D-86A7-73C43F9BCE66}" type="presParOf" srcId="{55B5CC30-22EA-4588-B1BE-F88E70956E24}" destId="{E4E5F1E1-B7FC-415C-8B38-1C6F749FFB16}" srcOrd="7" destOrd="0" presId="urn:microsoft.com/office/officeart/2008/layout/LinedList"/>
    <dgm:cxn modelId="{2ACAFB47-CBD8-4085-B732-955F532654C4}" type="presParOf" srcId="{E4E5F1E1-B7FC-415C-8B38-1C6F749FFB16}" destId="{9B53E950-B642-492F-B5E3-05DE6639DAD1}" srcOrd="0" destOrd="0" presId="urn:microsoft.com/office/officeart/2008/layout/LinedList"/>
    <dgm:cxn modelId="{5343EFBD-8A86-4A6D-AA88-C2595F35D8DE}" type="presParOf" srcId="{E4E5F1E1-B7FC-415C-8B38-1C6F749FFB16}" destId="{68B14769-4586-453A-9A10-0138CB7C85AF}" srcOrd="1" destOrd="0" presId="urn:microsoft.com/office/officeart/2008/layout/LinedList"/>
    <dgm:cxn modelId="{7FD0696E-C0C2-44BD-84D3-2B7FF84C60B1}" type="presParOf" srcId="{55B5CC30-22EA-4588-B1BE-F88E70956E24}" destId="{63FE5056-E115-4C31-BFC1-4D71AACC1305}" srcOrd="8" destOrd="0" presId="urn:microsoft.com/office/officeart/2008/layout/LinedList"/>
    <dgm:cxn modelId="{123F2D00-815D-498C-B5BD-4CFE21866108}" type="presParOf" srcId="{55B5CC30-22EA-4588-B1BE-F88E70956E24}" destId="{FFBE5D9C-79D9-4459-BD54-C3B80FA17607}" srcOrd="9" destOrd="0" presId="urn:microsoft.com/office/officeart/2008/layout/LinedList"/>
    <dgm:cxn modelId="{F70AB19A-C33A-49B7-A210-7C84196D0CD7}" type="presParOf" srcId="{FFBE5D9C-79D9-4459-BD54-C3B80FA17607}" destId="{EE8140BD-17FC-4199-8A0A-5FD31FCB98F8}" srcOrd="0" destOrd="0" presId="urn:microsoft.com/office/officeart/2008/layout/LinedList"/>
    <dgm:cxn modelId="{5C9A89E6-1939-42E9-9DCA-7EA922085352}" type="presParOf" srcId="{FFBE5D9C-79D9-4459-BD54-C3B80FA17607}" destId="{A94E5DB6-367A-419E-AE83-BE1D62C4B214}" srcOrd="1" destOrd="0" presId="urn:microsoft.com/office/officeart/2008/layout/LinedList"/>
    <dgm:cxn modelId="{D3810062-2C38-4632-8E7B-C0501E42248A}" type="presParOf" srcId="{55B5CC30-22EA-4588-B1BE-F88E70956E24}" destId="{898EF9AD-C636-48E9-A779-6A1DAD9634CD}" srcOrd="10" destOrd="0" presId="urn:microsoft.com/office/officeart/2008/layout/LinedList"/>
    <dgm:cxn modelId="{14CD4D97-E5C4-4691-B01F-42A5D6DA94F7}" type="presParOf" srcId="{55B5CC30-22EA-4588-B1BE-F88E70956E24}" destId="{26E691DA-D84E-422A-8B75-EF4695FC0419}" srcOrd="11" destOrd="0" presId="urn:microsoft.com/office/officeart/2008/layout/LinedList"/>
    <dgm:cxn modelId="{F1BF041F-6F2A-4F7A-9871-F9C7ADE705D5}" type="presParOf" srcId="{26E691DA-D84E-422A-8B75-EF4695FC0419}" destId="{45CDA91B-8182-4B06-9F16-9634784AF0A6}" srcOrd="0" destOrd="0" presId="urn:microsoft.com/office/officeart/2008/layout/LinedList"/>
    <dgm:cxn modelId="{ABB1D810-FEF5-41F3-BB67-4505C03D3B52}" type="presParOf" srcId="{26E691DA-D84E-422A-8B75-EF4695FC0419}" destId="{254DD130-8473-4303-8C43-A9C46E7AAB0E}" srcOrd="1" destOrd="0" presId="urn:microsoft.com/office/officeart/2008/layout/LinedList"/>
    <dgm:cxn modelId="{6AD7255F-D489-45AE-A484-1E48EFBA25CD}" type="presParOf" srcId="{55B5CC30-22EA-4588-B1BE-F88E70956E24}" destId="{8FA4AE0F-E860-44FE-A352-2CDEF4E79A01}" srcOrd="12" destOrd="0" presId="urn:microsoft.com/office/officeart/2008/layout/LinedList"/>
    <dgm:cxn modelId="{B657B8FC-FA3B-47F8-81C1-D126369B1855}" type="presParOf" srcId="{55B5CC30-22EA-4588-B1BE-F88E70956E24}" destId="{B48D4D8F-F0E8-4536-AAB8-C8868FBB4E9F}" srcOrd="13" destOrd="0" presId="urn:microsoft.com/office/officeart/2008/layout/LinedList"/>
    <dgm:cxn modelId="{EC3DF2AD-378E-4F86-9EF9-7A5CF95FF8E2}" type="presParOf" srcId="{B48D4D8F-F0E8-4536-AAB8-C8868FBB4E9F}" destId="{86322504-BA0C-47C9-8810-D0B32BB266BD}" srcOrd="0" destOrd="0" presId="urn:microsoft.com/office/officeart/2008/layout/LinedList"/>
    <dgm:cxn modelId="{8F554C0B-A21E-4735-A3D2-E25C65F84B2A}" type="presParOf" srcId="{B48D4D8F-F0E8-4536-AAB8-C8868FBB4E9F}" destId="{E5B9AE1C-D64A-4ADA-95BD-B0E5DA4A89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7A2F1-0E30-4260-971C-20494CBA20BF}">
      <dsp:nvSpPr>
        <dsp:cNvPr id="0" name=""/>
        <dsp:cNvSpPr/>
      </dsp:nvSpPr>
      <dsp:spPr>
        <a:xfrm>
          <a:off x="0" y="59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9055A-2868-444A-A933-B0F210EB5A46}">
      <dsp:nvSpPr>
        <dsp:cNvPr id="0" name=""/>
        <dsp:cNvSpPr/>
      </dsp:nvSpPr>
      <dsp:spPr>
        <a:xfrm>
          <a:off x="0" y="595"/>
          <a:ext cx="8229600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Fahne Richtung Eckstoßpunkt</a:t>
          </a:r>
          <a:endParaRPr lang="en-US" sz="3100" kern="1200"/>
        </a:p>
      </dsp:txBody>
      <dsp:txXfrm>
        <a:off x="0" y="595"/>
        <a:ext cx="8229600" cy="975121"/>
      </dsp:txXfrm>
    </dsp:sp>
    <dsp:sp modelId="{E9025901-01ED-46F6-BB53-A2C16CBF0073}">
      <dsp:nvSpPr>
        <dsp:cNvPr id="0" name=""/>
        <dsp:cNvSpPr/>
      </dsp:nvSpPr>
      <dsp:spPr>
        <a:xfrm>
          <a:off x="0" y="97571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15708-FBF9-4DBE-898A-46CFA4620863}">
      <dsp:nvSpPr>
        <dsp:cNvPr id="0" name=""/>
        <dsp:cNvSpPr/>
      </dsp:nvSpPr>
      <dsp:spPr>
        <a:xfrm>
          <a:off x="0" y="975717"/>
          <a:ext cx="8229600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Gucken, ob der Ball Torauslinie überschreitet</a:t>
          </a:r>
          <a:endParaRPr lang="en-US" sz="3100" kern="1200"/>
        </a:p>
      </dsp:txBody>
      <dsp:txXfrm>
        <a:off x="0" y="975717"/>
        <a:ext cx="8229600" cy="975121"/>
      </dsp:txXfrm>
    </dsp:sp>
    <dsp:sp modelId="{0D5AAC81-39C9-409F-8BC1-B7C557639CF2}">
      <dsp:nvSpPr>
        <dsp:cNvPr id="0" name=""/>
        <dsp:cNvSpPr/>
      </dsp:nvSpPr>
      <dsp:spPr>
        <a:xfrm>
          <a:off x="0" y="195083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7D714-C6DD-48A8-A57C-1E4FB4E5ED72}">
      <dsp:nvSpPr>
        <dsp:cNvPr id="0" name=""/>
        <dsp:cNvSpPr/>
      </dsp:nvSpPr>
      <dsp:spPr>
        <a:xfrm>
          <a:off x="0" y="1950839"/>
          <a:ext cx="8229600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Ball muss im Teilkreis liegen</a:t>
          </a:r>
          <a:endParaRPr lang="en-US" sz="3100" kern="1200"/>
        </a:p>
      </dsp:txBody>
      <dsp:txXfrm>
        <a:off x="0" y="1950839"/>
        <a:ext cx="8229600" cy="975121"/>
      </dsp:txXfrm>
    </dsp:sp>
    <dsp:sp modelId="{A0A800AF-829D-49FF-98F2-2125343F5C70}">
      <dsp:nvSpPr>
        <dsp:cNvPr id="0" name=""/>
        <dsp:cNvSpPr/>
      </dsp:nvSpPr>
      <dsp:spPr>
        <a:xfrm>
          <a:off x="0" y="292596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F9E6D-E957-49C1-88A3-524B18986A1B}">
      <dsp:nvSpPr>
        <dsp:cNvPr id="0" name=""/>
        <dsp:cNvSpPr/>
      </dsp:nvSpPr>
      <dsp:spPr>
        <a:xfrm>
          <a:off x="0" y="2925960"/>
          <a:ext cx="8229600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Darauf achten, dass der Ball ruht</a:t>
          </a:r>
          <a:endParaRPr lang="en-US" sz="3100" kern="1200"/>
        </a:p>
      </dsp:txBody>
      <dsp:txXfrm>
        <a:off x="0" y="2925960"/>
        <a:ext cx="8229600" cy="975121"/>
      </dsp:txXfrm>
    </dsp:sp>
    <dsp:sp modelId="{A450E432-0835-414B-8C77-2A2025EB2546}">
      <dsp:nvSpPr>
        <dsp:cNvPr id="0" name=""/>
        <dsp:cNvSpPr/>
      </dsp:nvSpPr>
      <dsp:spPr>
        <a:xfrm>
          <a:off x="0" y="390108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2F60B-1E9D-4182-91DB-29C8C54A45CE}">
      <dsp:nvSpPr>
        <dsp:cNvPr id="0" name=""/>
        <dsp:cNvSpPr/>
      </dsp:nvSpPr>
      <dsp:spPr>
        <a:xfrm>
          <a:off x="0" y="3901082"/>
          <a:ext cx="8229600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Auf den Abstand der Abwehrspieler achten</a:t>
          </a:r>
          <a:endParaRPr lang="en-US" sz="3100" kern="1200"/>
        </a:p>
      </dsp:txBody>
      <dsp:txXfrm>
        <a:off x="0" y="3901082"/>
        <a:ext cx="8229600" cy="975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151CE-3FB4-405D-9102-54CB259BBA07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35F42-0465-47DB-A09A-180ED96BE62D}">
      <dsp:nvSpPr>
        <dsp:cNvPr id="0" name=""/>
        <dsp:cNvSpPr/>
      </dsp:nvSpPr>
      <dsp:spPr>
        <a:xfrm>
          <a:off x="0" y="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/>
            <a:t>Fahne Richtung Torraum</a:t>
          </a:r>
          <a:endParaRPr lang="en-US" sz="3500" kern="1200"/>
        </a:p>
      </dsp:txBody>
      <dsp:txXfrm>
        <a:off x="0" y="0"/>
        <a:ext cx="8229600" cy="1219200"/>
      </dsp:txXfrm>
    </dsp:sp>
    <dsp:sp modelId="{EE32FB18-01B5-40C9-8E64-76F525B5CBC3}">
      <dsp:nvSpPr>
        <dsp:cNvPr id="0" name=""/>
        <dsp:cNvSpPr/>
      </dsp:nvSpPr>
      <dsp:spPr>
        <a:xfrm>
          <a:off x="0" y="12192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59D9F-EE44-416E-8E92-E24A6D5CEEE9}">
      <dsp:nvSpPr>
        <dsp:cNvPr id="0" name=""/>
        <dsp:cNvSpPr/>
      </dsp:nvSpPr>
      <dsp:spPr>
        <a:xfrm>
          <a:off x="0" y="12192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/>
            <a:t>Assistent zeigt an, wenn Stürmer zu früh den Strafraum betritt</a:t>
          </a:r>
          <a:endParaRPr lang="en-US" sz="3500" kern="1200"/>
        </a:p>
      </dsp:txBody>
      <dsp:txXfrm>
        <a:off x="0" y="1219200"/>
        <a:ext cx="8229600" cy="1219200"/>
      </dsp:txXfrm>
    </dsp:sp>
    <dsp:sp modelId="{F03B273D-5BDB-406E-8C03-81438EF6877B}">
      <dsp:nvSpPr>
        <dsp:cNvPr id="0" name=""/>
        <dsp:cNvSpPr/>
      </dsp:nvSpPr>
      <dsp:spPr>
        <a:xfrm>
          <a:off x="0" y="24384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B1F9B-F2A9-4A79-8009-EB36D70F6B0F}">
      <dsp:nvSpPr>
        <dsp:cNvPr id="0" name=""/>
        <dsp:cNvSpPr/>
      </dsp:nvSpPr>
      <dsp:spPr>
        <a:xfrm>
          <a:off x="0" y="24384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/>
            <a:t>Ball muss ruhen</a:t>
          </a:r>
          <a:endParaRPr lang="en-US" sz="3500" kern="1200"/>
        </a:p>
      </dsp:txBody>
      <dsp:txXfrm>
        <a:off x="0" y="2438400"/>
        <a:ext cx="8229600" cy="1219200"/>
      </dsp:txXfrm>
    </dsp:sp>
    <dsp:sp modelId="{75B1D1C1-2892-4CB3-B27E-5007A04F3CDF}">
      <dsp:nvSpPr>
        <dsp:cNvPr id="0" name=""/>
        <dsp:cNvSpPr/>
      </dsp:nvSpPr>
      <dsp:spPr>
        <a:xfrm>
          <a:off x="0" y="36576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C50D1-C40D-4C11-A95D-CDA10964C085}">
      <dsp:nvSpPr>
        <dsp:cNvPr id="0" name=""/>
        <dsp:cNvSpPr/>
      </dsp:nvSpPr>
      <dsp:spPr>
        <a:xfrm>
          <a:off x="0" y="36576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/>
            <a:t>Bei langem Abstoß schauen, ob Ball ruht und dann auf „Höhe“ laufen</a:t>
          </a:r>
          <a:endParaRPr lang="en-US" sz="3500" kern="1200"/>
        </a:p>
      </dsp:txBody>
      <dsp:txXfrm>
        <a:off x="0" y="3657600"/>
        <a:ext cx="8229600" cy="1219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362EC-DC3A-48EB-97C1-2CD7C22B6717}">
      <dsp:nvSpPr>
        <dsp:cNvPr id="0" name=""/>
        <dsp:cNvSpPr/>
      </dsp:nvSpPr>
      <dsp:spPr>
        <a:xfrm>
          <a:off x="0" y="23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2C67D-D2B3-498A-9A72-CE3874766227}">
      <dsp:nvSpPr>
        <dsp:cNvPr id="0" name=""/>
        <dsp:cNvSpPr/>
      </dsp:nvSpPr>
      <dsp:spPr>
        <a:xfrm>
          <a:off x="0" y="2381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700" kern="1200"/>
            <a:t>Im Bereich SRA </a:t>
          </a:r>
          <a:r>
            <a:rPr lang="de-DE" sz="4700" kern="1200">
              <a:sym typeface="Wingdings" panose="05000000000000000000" pitchFamily="2" charset="2"/>
            </a:rPr>
            <a:t></a:t>
          </a:r>
          <a:r>
            <a:rPr lang="de-DE" sz="4700" kern="1200"/>
            <a:t> SRA entscheidet</a:t>
          </a:r>
          <a:endParaRPr lang="en-US" sz="4700" kern="1200"/>
        </a:p>
      </dsp:txBody>
      <dsp:txXfrm>
        <a:off x="0" y="2381"/>
        <a:ext cx="8229600" cy="1624012"/>
      </dsp:txXfrm>
    </dsp:sp>
    <dsp:sp modelId="{DDF09247-8B6E-49B9-9396-82DA64D3BF2C}">
      <dsp:nvSpPr>
        <dsp:cNvPr id="0" name=""/>
        <dsp:cNvSpPr/>
      </dsp:nvSpPr>
      <dsp:spPr>
        <a:xfrm>
          <a:off x="0" y="162639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D4CD7-08AE-4641-AC36-6832D915C29F}">
      <dsp:nvSpPr>
        <dsp:cNvPr id="0" name=""/>
        <dsp:cNvSpPr/>
      </dsp:nvSpPr>
      <dsp:spPr>
        <a:xfrm>
          <a:off x="0" y="1626393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700" kern="1200"/>
            <a:t>Spieler sagen, wo er einwerfen soll</a:t>
          </a:r>
          <a:endParaRPr lang="en-US" sz="4700" kern="1200"/>
        </a:p>
      </dsp:txBody>
      <dsp:txXfrm>
        <a:off x="0" y="1626393"/>
        <a:ext cx="8229600" cy="1624012"/>
      </dsp:txXfrm>
    </dsp:sp>
    <dsp:sp modelId="{5D7DDF7C-3859-4664-BD2B-85E373C6219B}">
      <dsp:nvSpPr>
        <dsp:cNvPr id="0" name=""/>
        <dsp:cNvSpPr/>
      </dsp:nvSpPr>
      <dsp:spPr>
        <a:xfrm>
          <a:off x="0" y="325040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F16A4-B920-464E-84AB-D2817042F2AF}">
      <dsp:nvSpPr>
        <dsp:cNvPr id="0" name=""/>
        <dsp:cNvSpPr/>
      </dsp:nvSpPr>
      <dsp:spPr>
        <a:xfrm>
          <a:off x="0" y="3250406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700" kern="1200"/>
            <a:t>Bei Unklarheit </a:t>
          </a:r>
          <a:r>
            <a:rPr lang="de-DE" sz="4700" kern="1200">
              <a:sym typeface="Wingdings" panose="05000000000000000000" pitchFamily="2" charset="2"/>
            </a:rPr>
            <a:t></a:t>
          </a:r>
          <a:r>
            <a:rPr lang="de-DE" sz="4700" kern="1200"/>
            <a:t> Blickkontakt mir SR aufnehmen</a:t>
          </a:r>
          <a:endParaRPr lang="en-US" sz="4700" kern="1200"/>
        </a:p>
      </dsp:txBody>
      <dsp:txXfrm>
        <a:off x="0" y="3250406"/>
        <a:ext cx="8229600" cy="1624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B9815-96EB-4DBE-BB72-DFD1298DA44E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3F771-258F-42BA-B7FB-E392BC231D84}">
      <dsp:nvSpPr>
        <dsp:cNvPr id="0" name=""/>
        <dsp:cNvSpPr/>
      </dsp:nvSpPr>
      <dsp:spPr>
        <a:xfrm>
          <a:off x="0" y="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/>
            <a:t>Im Bereich des SRA (gedachte verlängerte Linie vom Strafraum bis Mittellinie)</a:t>
          </a:r>
          <a:endParaRPr lang="en-US" sz="3300" kern="1200"/>
        </a:p>
      </dsp:txBody>
      <dsp:txXfrm>
        <a:off x="0" y="0"/>
        <a:ext cx="8229600" cy="1219200"/>
      </dsp:txXfrm>
    </dsp:sp>
    <dsp:sp modelId="{4E2566A1-5102-4D2A-8F19-6EE6605A74BD}">
      <dsp:nvSpPr>
        <dsp:cNvPr id="0" name=""/>
        <dsp:cNvSpPr/>
      </dsp:nvSpPr>
      <dsp:spPr>
        <a:xfrm>
          <a:off x="0" y="12192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4C351-E4AC-4BCF-A4B7-69E6A102D291}">
      <dsp:nvSpPr>
        <dsp:cNvPr id="0" name=""/>
        <dsp:cNvSpPr/>
      </dsp:nvSpPr>
      <dsp:spPr>
        <a:xfrm>
          <a:off x="0" y="12192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/>
            <a:t>Vergehen jeglicher Art anzeigen (halten, stoßen, Fußvergehen, Handspiel etc.)</a:t>
          </a:r>
          <a:endParaRPr lang="en-US" sz="3300" kern="1200"/>
        </a:p>
      </dsp:txBody>
      <dsp:txXfrm>
        <a:off x="0" y="1219200"/>
        <a:ext cx="8229600" cy="1219200"/>
      </dsp:txXfrm>
    </dsp:sp>
    <dsp:sp modelId="{DEB8FC2C-A618-45BE-84A9-76216DA0BE3B}">
      <dsp:nvSpPr>
        <dsp:cNvPr id="0" name=""/>
        <dsp:cNvSpPr/>
      </dsp:nvSpPr>
      <dsp:spPr>
        <a:xfrm>
          <a:off x="0" y="24384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9B6EC-8EFC-4926-932D-631F0CDC3A8D}">
      <dsp:nvSpPr>
        <dsp:cNvPr id="0" name=""/>
        <dsp:cNvSpPr/>
      </dsp:nvSpPr>
      <dsp:spPr>
        <a:xfrm>
          <a:off x="0" y="24384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/>
            <a:t>An die „Linie“ des SR anpassen</a:t>
          </a:r>
          <a:endParaRPr lang="en-US" sz="3300" kern="1200"/>
        </a:p>
      </dsp:txBody>
      <dsp:txXfrm>
        <a:off x="0" y="2438400"/>
        <a:ext cx="8229600" cy="1219200"/>
      </dsp:txXfrm>
    </dsp:sp>
    <dsp:sp modelId="{3AB17B47-D998-4376-BAF4-AF658A419E63}">
      <dsp:nvSpPr>
        <dsp:cNvPr id="0" name=""/>
        <dsp:cNvSpPr/>
      </dsp:nvSpPr>
      <dsp:spPr>
        <a:xfrm>
          <a:off x="0" y="36576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5CA88-8E7D-4977-B42D-C2A4B971F1DD}">
      <dsp:nvSpPr>
        <dsp:cNvPr id="0" name=""/>
        <dsp:cNvSpPr/>
      </dsp:nvSpPr>
      <dsp:spPr>
        <a:xfrm>
          <a:off x="0" y="36576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/>
            <a:t>Foulspielanzeige mit offener Fahne</a:t>
          </a:r>
          <a:endParaRPr lang="en-US" sz="3300" kern="1200"/>
        </a:p>
      </dsp:txBody>
      <dsp:txXfrm>
        <a:off x="0" y="3657600"/>
        <a:ext cx="8229600" cy="1219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7188E-83A9-41FC-8A97-336A4CDB925D}">
      <dsp:nvSpPr>
        <dsp:cNvPr id="0" name=""/>
        <dsp:cNvSpPr/>
      </dsp:nvSpPr>
      <dsp:spPr>
        <a:xfrm>
          <a:off x="0" y="23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3AB53-C937-4F64-8CD4-8B2FC0EA07CF}">
      <dsp:nvSpPr>
        <dsp:cNvPr id="0" name=""/>
        <dsp:cNvSpPr/>
      </dsp:nvSpPr>
      <dsp:spPr>
        <a:xfrm>
          <a:off x="0" y="2381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/>
            <a:t>SR sollte alleine entscheiden (ggf. Rücksprache mit SRA)</a:t>
          </a:r>
          <a:endParaRPr lang="en-US" sz="4400" kern="1200"/>
        </a:p>
      </dsp:txBody>
      <dsp:txXfrm>
        <a:off x="0" y="2381"/>
        <a:ext cx="8229600" cy="1624012"/>
      </dsp:txXfrm>
    </dsp:sp>
    <dsp:sp modelId="{AA308A37-0EDA-4FE4-950D-2BC125FFE646}">
      <dsp:nvSpPr>
        <dsp:cNvPr id="0" name=""/>
        <dsp:cNvSpPr/>
      </dsp:nvSpPr>
      <dsp:spPr>
        <a:xfrm>
          <a:off x="0" y="162639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BA039-6461-4C5D-9A52-0532A7D17470}">
      <dsp:nvSpPr>
        <dsp:cNvPr id="0" name=""/>
        <dsp:cNvSpPr/>
      </dsp:nvSpPr>
      <dsp:spPr>
        <a:xfrm>
          <a:off x="0" y="1626393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/>
            <a:t>SRA rückt auf Strafraumkante ein</a:t>
          </a:r>
          <a:endParaRPr lang="en-US" sz="4400" kern="1200"/>
        </a:p>
      </dsp:txBody>
      <dsp:txXfrm>
        <a:off x="0" y="1626393"/>
        <a:ext cx="8229600" cy="1624012"/>
      </dsp:txXfrm>
    </dsp:sp>
    <dsp:sp modelId="{8D61FC04-468A-43DF-A41A-0C896574FFE7}">
      <dsp:nvSpPr>
        <dsp:cNvPr id="0" name=""/>
        <dsp:cNvSpPr/>
      </dsp:nvSpPr>
      <dsp:spPr>
        <a:xfrm>
          <a:off x="0" y="325040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A7AD4-E40E-4B38-ACFF-6AD49F0BFBF7}">
      <dsp:nvSpPr>
        <dsp:cNvPr id="0" name=""/>
        <dsp:cNvSpPr/>
      </dsp:nvSpPr>
      <dsp:spPr>
        <a:xfrm>
          <a:off x="0" y="3250406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/>
            <a:t>Gucken, ob sich Torwart zu früh bewegt (sollte deutlich sein)</a:t>
          </a:r>
          <a:endParaRPr lang="en-US" sz="4400" kern="1200"/>
        </a:p>
      </dsp:txBody>
      <dsp:txXfrm>
        <a:off x="0" y="3250406"/>
        <a:ext cx="8229600" cy="1624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376E0-261F-44CD-9ABD-CBB4B8535669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8A545-8CFE-4F43-B5AC-22CE8A3827FE}">
      <dsp:nvSpPr>
        <dsp:cNvPr id="0" name=""/>
        <dsp:cNvSpPr/>
      </dsp:nvSpPr>
      <dsp:spPr>
        <a:xfrm>
          <a:off x="0" y="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/>
            <a:t>Fahnenzeichen für Wechsel geben</a:t>
          </a:r>
          <a:endParaRPr lang="en-US" sz="3500" kern="1200"/>
        </a:p>
      </dsp:txBody>
      <dsp:txXfrm>
        <a:off x="0" y="0"/>
        <a:ext cx="8229600" cy="1219200"/>
      </dsp:txXfrm>
    </dsp:sp>
    <dsp:sp modelId="{4B7E9A76-2DD4-4ED2-8345-0D0013FB5421}">
      <dsp:nvSpPr>
        <dsp:cNvPr id="0" name=""/>
        <dsp:cNvSpPr/>
      </dsp:nvSpPr>
      <dsp:spPr>
        <a:xfrm>
          <a:off x="0" y="12192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98612-F6F3-4AA7-8276-311C7C86163E}">
      <dsp:nvSpPr>
        <dsp:cNvPr id="0" name=""/>
        <dsp:cNvSpPr/>
      </dsp:nvSpPr>
      <dsp:spPr>
        <a:xfrm>
          <a:off x="0" y="12192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/>
            <a:t>Wechsel regelkonform durchführen</a:t>
          </a:r>
          <a:endParaRPr lang="en-US" sz="3500" kern="1200"/>
        </a:p>
      </dsp:txBody>
      <dsp:txXfrm>
        <a:off x="0" y="1219200"/>
        <a:ext cx="8229600" cy="1219200"/>
      </dsp:txXfrm>
    </dsp:sp>
    <dsp:sp modelId="{6B840FC3-486F-43DD-9996-8BAF0B7F247B}">
      <dsp:nvSpPr>
        <dsp:cNvPr id="0" name=""/>
        <dsp:cNvSpPr/>
      </dsp:nvSpPr>
      <dsp:spPr>
        <a:xfrm>
          <a:off x="0" y="24384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A7AB8-3BBD-4085-83EA-C31C0C2DECC6}">
      <dsp:nvSpPr>
        <dsp:cNvPr id="0" name=""/>
        <dsp:cNvSpPr/>
      </dsp:nvSpPr>
      <dsp:spPr>
        <a:xfrm>
          <a:off x="0" y="24384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/>
            <a:t>Auswechslung erfolgt nur während Spielruhe</a:t>
          </a:r>
          <a:endParaRPr lang="en-US" sz="3500" kern="1200"/>
        </a:p>
      </dsp:txBody>
      <dsp:txXfrm>
        <a:off x="0" y="2438400"/>
        <a:ext cx="8229600" cy="1219200"/>
      </dsp:txXfrm>
    </dsp:sp>
    <dsp:sp modelId="{3852A198-7AB8-41CE-A3AF-9D8F0B778DFF}">
      <dsp:nvSpPr>
        <dsp:cNvPr id="0" name=""/>
        <dsp:cNvSpPr/>
      </dsp:nvSpPr>
      <dsp:spPr>
        <a:xfrm>
          <a:off x="0" y="36576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60BB2-4539-41C7-BECB-71FF6F3774DA}">
      <dsp:nvSpPr>
        <dsp:cNvPr id="0" name=""/>
        <dsp:cNvSpPr/>
      </dsp:nvSpPr>
      <dsp:spPr>
        <a:xfrm>
          <a:off x="0" y="36576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/>
            <a:t>SR wartet bis SRA wieder auf Position gelaufen ist</a:t>
          </a:r>
          <a:endParaRPr lang="en-US" sz="3500" kern="1200"/>
        </a:p>
      </dsp:txBody>
      <dsp:txXfrm>
        <a:off x="0" y="3657600"/>
        <a:ext cx="8229600" cy="1219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5ACFB-D3D7-47A1-AEF6-DD153813B1C7}">
      <dsp:nvSpPr>
        <dsp:cNvPr id="0" name=""/>
        <dsp:cNvSpPr/>
      </dsp:nvSpPr>
      <dsp:spPr>
        <a:xfrm>
          <a:off x="0" y="595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809EE-FC62-4021-AA0B-F2C58AD55AC4}">
      <dsp:nvSpPr>
        <dsp:cNvPr id="0" name=""/>
        <dsp:cNvSpPr/>
      </dsp:nvSpPr>
      <dsp:spPr>
        <a:xfrm>
          <a:off x="0" y="595"/>
          <a:ext cx="822960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SR und SRA voll gefordert</a:t>
          </a:r>
          <a:endParaRPr lang="en-US" sz="2100" kern="1200"/>
        </a:p>
      </dsp:txBody>
      <dsp:txXfrm>
        <a:off x="0" y="595"/>
        <a:ext cx="8229600" cy="696515"/>
      </dsp:txXfrm>
    </dsp:sp>
    <dsp:sp modelId="{94B3AC1E-1847-4DFA-BF9A-E6B7D971847E}">
      <dsp:nvSpPr>
        <dsp:cNvPr id="0" name=""/>
        <dsp:cNvSpPr/>
      </dsp:nvSpPr>
      <dsp:spPr>
        <a:xfrm>
          <a:off x="0" y="69711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574D8-712B-4558-93AA-75FBF9EDC4D8}">
      <dsp:nvSpPr>
        <dsp:cNvPr id="0" name=""/>
        <dsp:cNvSpPr/>
      </dsp:nvSpPr>
      <dsp:spPr>
        <a:xfrm>
          <a:off x="0" y="697110"/>
          <a:ext cx="822960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Situation bewerten und abwägen, ob Eingriff des SRA notwendig ist</a:t>
          </a:r>
          <a:endParaRPr lang="en-US" sz="2100" kern="1200"/>
        </a:p>
      </dsp:txBody>
      <dsp:txXfrm>
        <a:off x="0" y="697110"/>
        <a:ext cx="8229600" cy="696515"/>
      </dsp:txXfrm>
    </dsp:sp>
    <dsp:sp modelId="{AD843005-A69C-4E60-92F0-90EC121BC653}">
      <dsp:nvSpPr>
        <dsp:cNvPr id="0" name=""/>
        <dsp:cNvSpPr/>
      </dsp:nvSpPr>
      <dsp:spPr>
        <a:xfrm>
          <a:off x="0" y="1393626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E76E0-814E-4959-86F5-00E1D1481A18}">
      <dsp:nvSpPr>
        <dsp:cNvPr id="0" name=""/>
        <dsp:cNvSpPr/>
      </dsp:nvSpPr>
      <dsp:spPr>
        <a:xfrm>
          <a:off x="0" y="1393626"/>
          <a:ext cx="822960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Falls notwendig, muss SRA den SR unterstützen </a:t>
          </a:r>
          <a:r>
            <a:rPr lang="de-DE" sz="2100" kern="1200">
              <a:sym typeface="Wingdings" panose="05000000000000000000" pitchFamily="2" charset="2"/>
            </a:rPr>
            <a:t></a:t>
          </a:r>
          <a:r>
            <a:rPr lang="de-DE" sz="2100" kern="1200"/>
            <a:t> Feld betreten</a:t>
          </a:r>
          <a:endParaRPr lang="en-US" sz="2100" kern="1200"/>
        </a:p>
      </dsp:txBody>
      <dsp:txXfrm>
        <a:off x="0" y="1393626"/>
        <a:ext cx="8229600" cy="696515"/>
      </dsp:txXfrm>
    </dsp:sp>
    <dsp:sp modelId="{EC7708D3-42D2-4AD5-B4DC-430569E1F7F7}">
      <dsp:nvSpPr>
        <dsp:cNvPr id="0" name=""/>
        <dsp:cNvSpPr/>
      </dsp:nvSpPr>
      <dsp:spPr>
        <a:xfrm>
          <a:off x="0" y="2090142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3E950-B642-492F-B5E3-05DE6639DAD1}">
      <dsp:nvSpPr>
        <dsp:cNvPr id="0" name=""/>
        <dsp:cNvSpPr/>
      </dsp:nvSpPr>
      <dsp:spPr>
        <a:xfrm>
          <a:off x="0" y="2090142"/>
          <a:ext cx="822960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Im falle von schweren körperlichen Vergehen</a:t>
          </a:r>
          <a:endParaRPr lang="en-US" sz="2100" kern="1200"/>
        </a:p>
      </dsp:txBody>
      <dsp:txXfrm>
        <a:off x="0" y="2090142"/>
        <a:ext cx="8229600" cy="696515"/>
      </dsp:txXfrm>
    </dsp:sp>
    <dsp:sp modelId="{63FE5056-E115-4C31-BFC1-4D71AACC1305}">
      <dsp:nvSpPr>
        <dsp:cNvPr id="0" name=""/>
        <dsp:cNvSpPr/>
      </dsp:nvSpPr>
      <dsp:spPr>
        <a:xfrm>
          <a:off x="0" y="2786657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140BD-17FC-4199-8A0A-5FD31FCB98F8}">
      <dsp:nvSpPr>
        <dsp:cNvPr id="0" name=""/>
        <dsp:cNvSpPr/>
      </dsp:nvSpPr>
      <dsp:spPr>
        <a:xfrm>
          <a:off x="0" y="2786657"/>
          <a:ext cx="822960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Gespann hält sich raus</a:t>
          </a:r>
          <a:endParaRPr lang="en-US" sz="2100" kern="1200"/>
        </a:p>
      </dsp:txBody>
      <dsp:txXfrm>
        <a:off x="0" y="2786657"/>
        <a:ext cx="8229600" cy="696515"/>
      </dsp:txXfrm>
    </dsp:sp>
    <dsp:sp modelId="{898EF9AD-C636-48E9-A779-6A1DAD9634CD}">
      <dsp:nvSpPr>
        <dsp:cNvPr id="0" name=""/>
        <dsp:cNvSpPr/>
      </dsp:nvSpPr>
      <dsp:spPr>
        <a:xfrm>
          <a:off x="0" y="3483173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DA91B-8182-4B06-9F16-9634784AF0A6}">
      <dsp:nvSpPr>
        <dsp:cNvPr id="0" name=""/>
        <dsp:cNvSpPr/>
      </dsp:nvSpPr>
      <dsp:spPr>
        <a:xfrm>
          <a:off x="0" y="3483173"/>
          <a:ext cx="822960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Beobachten</a:t>
          </a:r>
          <a:endParaRPr lang="en-US" sz="2100" kern="1200"/>
        </a:p>
      </dsp:txBody>
      <dsp:txXfrm>
        <a:off x="0" y="3483173"/>
        <a:ext cx="8229600" cy="696515"/>
      </dsp:txXfrm>
    </dsp:sp>
    <dsp:sp modelId="{8FA4AE0F-E860-44FE-A352-2CDEF4E79A01}">
      <dsp:nvSpPr>
        <dsp:cNvPr id="0" name=""/>
        <dsp:cNvSpPr/>
      </dsp:nvSpPr>
      <dsp:spPr>
        <a:xfrm>
          <a:off x="0" y="4179689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22504-BA0C-47C9-8810-D0B32BB266BD}">
      <dsp:nvSpPr>
        <dsp:cNvPr id="0" name=""/>
        <dsp:cNvSpPr/>
      </dsp:nvSpPr>
      <dsp:spPr>
        <a:xfrm>
          <a:off x="0" y="4179689"/>
          <a:ext cx="822960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Merken, welche Vergehen zu ahnden sind</a:t>
          </a:r>
          <a:endParaRPr lang="en-US" sz="2100" kern="1200"/>
        </a:p>
      </dsp:txBody>
      <dsp:txXfrm>
        <a:off x="0" y="4179689"/>
        <a:ext cx="8229600" cy="696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9E80-E2E1-4243-A525-EFE0E2094A22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E084E-C8C1-034B-8005-BCE6E5C60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773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F8EF8-0CFF-354F-AC27-0F314AC24C9E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3BA4B-EC36-604F-A115-29245E4069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616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9. September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77164"/>
            <a:ext cx="7848600" cy="724126"/>
          </a:xfrm>
        </p:spPr>
        <p:txBody>
          <a:bodyPr/>
          <a:lstStyle/>
          <a:p>
            <a:r>
              <a:rPr lang="de-DE" sz="3600" b="1" dirty="0"/>
              <a:t>Der Schiedsrichterassistent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471345"/>
            <a:ext cx="6400800" cy="199856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Lehrabend am 17. April 2023</a:t>
            </a:r>
          </a:p>
          <a:p>
            <a:endParaRPr lang="de-DE" dirty="0"/>
          </a:p>
          <a:p>
            <a:endParaRPr lang="de-DE" sz="1800" dirty="0"/>
          </a:p>
          <a:p>
            <a:r>
              <a:rPr lang="de-DE" sz="1800" dirty="0"/>
              <a:t>Kreisschiedsrichterausschuss im</a:t>
            </a:r>
          </a:p>
          <a:p>
            <a:r>
              <a:rPr lang="de-DE" sz="1800" dirty="0"/>
              <a:t>NFV </a:t>
            </a:r>
            <a:r>
              <a:rPr lang="mr-IN" sz="1800" dirty="0"/>
              <a:t>–</a:t>
            </a:r>
            <a:r>
              <a:rPr lang="de-DE" sz="1800" dirty="0"/>
              <a:t> Kreis Harburg </a:t>
            </a:r>
            <a:r>
              <a:rPr lang="mr-IN" sz="1800" dirty="0"/>
              <a:t>–</a:t>
            </a:r>
            <a:r>
              <a:rPr lang="de-DE" sz="1800" dirty="0"/>
              <a:t> </a:t>
            </a:r>
          </a:p>
          <a:p>
            <a:r>
              <a:rPr lang="de-DE" sz="1800" dirty="0"/>
              <a:t>Referent: Nick Bichler </a:t>
            </a:r>
          </a:p>
        </p:txBody>
      </p:sp>
      <p:pic>
        <p:nvPicPr>
          <p:cNvPr id="5" name="Bild 4" descr="images-3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80" y="4637288"/>
            <a:ext cx="1660820" cy="16982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A9FEE2C-8ACE-DFA9-33E3-61F6C6737BB7}"/>
              </a:ext>
            </a:extLst>
          </p:cNvPr>
          <p:cNvSpPr txBox="1"/>
          <p:nvPr/>
        </p:nvSpPr>
        <p:spPr>
          <a:xfrm>
            <a:off x="1556658" y="1415143"/>
            <a:ext cx="6442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                      - </a:t>
            </a:r>
          </a:p>
          <a:p>
            <a:r>
              <a:rPr lang="de-DE" sz="3600" dirty="0"/>
              <a:t>Mehr als nur ein „Linienrichter“</a:t>
            </a:r>
          </a:p>
        </p:txBody>
      </p:sp>
    </p:spTree>
    <p:extLst>
      <p:ext uri="{BB962C8B-B14F-4D97-AF65-F5344CB8AC3E}">
        <p14:creationId xmlns:p14="http://schemas.microsoft.com/office/powerpoint/2010/main" val="412370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E2070-5218-ED66-D3D4-05A3125A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Zeichen des SRA:</a:t>
            </a:r>
          </a:p>
        </p:txBody>
      </p:sp>
      <p:pic>
        <p:nvPicPr>
          <p:cNvPr id="6" name="Inhaltsplatzhalter 5" descr="Ein Bild, das Cartoon, Clipart enthält.&#10;&#10;Automatisch generierte Beschreibung">
            <a:extLst>
              <a:ext uri="{FF2B5EF4-FFF2-40B4-BE49-F238E27FC236}">
                <a16:creationId xmlns:a16="http://schemas.microsoft.com/office/drawing/2014/main" id="{C4B32E89-0EC3-0F96-385E-AA8966C5C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6" y="1359268"/>
            <a:ext cx="4534133" cy="3333921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B6902C-EFE3-72B9-6FD1-B528268A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Grafik 7" descr="Ein Bild, das Screenshot, Cartoon enthält.&#10;&#10;Automatisch generierte Beschreibung">
            <a:extLst>
              <a:ext uri="{FF2B5EF4-FFF2-40B4-BE49-F238E27FC236}">
                <a16:creationId xmlns:a16="http://schemas.microsoft.com/office/drawing/2014/main" id="{8494EED8-3067-49F1-FF22-1DB8792839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62" y="3532788"/>
            <a:ext cx="4565885" cy="30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6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3102C-4507-CBF5-1493-A5ABB718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Verdeckte Zeichen: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7C9AAE-9BF3-48F4-5C04-1659BC2B1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600"/>
              <a:t>Nicken </a:t>
            </a:r>
          </a:p>
          <a:p>
            <a:pPr>
              <a:lnSpc>
                <a:spcPct val="90000"/>
              </a:lnSpc>
            </a:pPr>
            <a:r>
              <a:rPr lang="de-DE" sz="2600"/>
              <a:t>Kopfschütteln</a:t>
            </a:r>
          </a:p>
          <a:p>
            <a:pPr>
              <a:lnSpc>
                <a:spcPct val="90000"/>
              </a:lnSpc>
            </a:pPr>
            <a:r>
              <a:rPr lang="de-DE" sz="2600"/>
              <a:t>Abwinken</a:t>
            </a:r>
          </a:p>
          <a:p>
            <a:pPr>
              <a:lnSpc>
                <a:spcPct val="90000"/>
              </a:lnSpc>
            </a:pPr>
            <a:r>
              <a:rPr lang="de-DE" sz="2600"/>
              <a:t>offene Hand (Fahne nach vorne)</a:t>
            </a:r>
          </a:p>
          <a:p>
            <a:pPr>
              <a:lnSpc>
                <a:spcPct val="90000"/>
              </a:lnSpc>
            </a:pPr>
            <a:r>
              <a:rPr lang="de-DE" sz="2600"/>
              <a:t>Unterstützung bei persönlichen Strafen</a:t>
            </a:r>
          </a:p>
          <a:p>
            <a:pPr>
              <a:lnSpc>
                <a:spcPct val="90000"/>
              </a:lnSpc>
            </a:pPr>
            <a:r>
              <a:rPr lang="de-DE" sz="2600"/>
              <a:t>Körperdrehung bei Einwurf</a:t>
            </a:r>
          </a:p>
          <a:p>
            <a:pPr>
              <a:lnSpc>
                <a:spcPct val="90000"/>
              </a:lnSpc>
            </a:pPr>
            <a:r>
              <a:rPr lang="de-DE" sz="2600"/>
              <a:t>Blickkontakt</a:t>
            </a:r>
          </a:p>
          <a:p>
            <a:pPr>
              <a:lnSpc>
                <a:spcPct val="90000"/>
              </a:lnSpc>
            </a:pPr>
            <a:r>
              <a:rPr lang="de-DE" sz="2600"/>
              <a:t>Daumen hoch/runter</a:t>
            </a:r>
          </a:p>
        </p:txBody>
      </p:sp>
      <p:pic>
        <p:nvPicPr>
          <p:cNvPr id="6" name="Grafik 5" descr="Ein Bild, das Gras, Person, draußen, Mann enthält.&#10;&#10;Automatisch generierte Beschreibung">
            <a:extLst>
              <a:ext uri="{FF2B5EF4-FFF2-40B4-BE49-F238E27FC236}">
                <a16:creationId xmlns:a16="http://schemas.microsoft.com/office/drawing/2014/main" id="{CF0A9847-5352-C376-5C62-00C8ED6EDE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83657"/>
            <a:ext cx="4038600" cy="2897694"/>
          </a:xfrm>
          <a:prstGeom prst="rect">
            <a:avLst/>
          </a:prstGeo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0942D2-7232-FE70-2478-573357FD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9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745AA-8F6F-A95F-5667-DA61B0F3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Absprache zwischen SR und SRA: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672C5F-F73B-0B68-8DE0-E155E7E2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Welche Themen müssen vor dem unbedingt besprochen werden?</a:t>
            </a:r>
          </a:p>
          <a:p>
            <a:pPr>
              <a:buFontTx/>
              <a:buChar char="-"/>
            </a:pPr>
            <a:r>
              <a:rPr lang="de-DE" dirty="0"/>
              <a:t>Abseits</a:t>
            </a:r>
          </a:p>
          <a:p>
            <a:pPr>
              <a:buFontTx/>
              <a:buChar char="-"/>
            </a:pPr>
            <a:r>
              <a:rPr lang="de-DE" dirty="0"/>
              <a:t>Eckstoß, Abstoß, Einwurf</a:t>
            </a:r>
          </a:p>
          <a:p>
            <a:pPr>
              <a:buFontTx/>
              <a:buChar char="-"/>
            </a:pPr>
            <a:r>
              <a:rPr lang="de-DE" dirty="0"/>
              <a:t>Foulspiele</a:t>
            </a:r>
          </a:p>
          <a:p>
            <a:pPr>
              <a:buFontTx/>
              <a:buChar char="-"/>
            </a:pPr>
            <a:r>
              <a:rPr lang="de-DE" dirty="0"/>
              <a:t>Strafstoß</a:t>
            </a:r>
          </a:p>
          <a:p>
            <a:pPr>
              <a:buFontTx/>
              <a:buChar char="-"/>
            </a:pPr>
            <a:r>
              <a:rPr lang="de-DE" dirty="0"/>
              <a:t>Mauerstellung</a:t>
            </a:r>
          </a:p>
          <a:p>
            <a:pPr>
              <a:buFontTx/>
              <a:buChar char="-"/>
            </a:pPr>
            <a:r>
              <a:rPr lang="de-DE" dirty="0"/>
              <a:t>Kommunikation (offen &amp; verdeckt)</a:t>
            </a:r>
          </a:p>
          <a:p>
            <a:pPr>
              <a:buFontTx/>
              <a:buChar char="-"/>
            </a:pPr>
            <a:r>
              <a:rPr lang="de-DE" dirty="0"/>
              <a:t>Rudelbildung/Tumulte</a:t>
            </a:r>
          </a:p>
          <a:p>
            <a:pPr>
              <a:buFontTx/>
              <a:buChar char="-"/>
            </a:pPr>
            <a:r>
              <a:rPr lang="de-DE" dirty="0"/>
              <a:t>Unterstützung im Rücken des SR</a:t>
            </a:r>
          </a:p>
          <a:p>
            <a:pPr>
              <a:buFontTx/>
              <a:buChar char="-"/>
            </a:pPr>
            <a:r>
              <a:rPr lang="de-DE" dirty="0"/>
              <a:t>Wer schreibt wann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A95B7A-423A-9956-F861-CE9352B1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E5A01-B7CC-A892-6CAF-AB9C7BD6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Abseits: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BB42D4-0B4E-34E0-DFC0-E57922DDB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/>
              <a:t>Heben der Fahne  Schiedsrichter pfeift</a:t>
            </a:r>
          </a:p>
          <a:p>
            <a:pPr>
              <a:lnSpc>
                <a:spcPct val="90000"/>
              </a:lnSpc>
            </a:pPr>
            <a:r>
              <a:rPr lang="de-DE" sz="2000"/>
              <a:t>Fahne in Richtung der Abseitsstellung zeigen</a:t>
            </a:r>
          </a:p>
          <a:p>
            <a:pPr>
              <a:lnSpc>
                <a:spcPct val="90000"/>
              </a:lnSpc>
            </a:pPr>
            <a:r>
              <a:rPr lang="de-DE" sz="2000"/>
              <a:t>„</a:t>
            </a:r>
            <a:r>
              <a:rPr lang="de-DE" sz="2000" err="1"/>
              <a:t>Wait</a:t>
            </a:r>
            <a:r>
              <a:rPr lang="de-DE" sz="2000"/>
              <a:t> and See“</a:t>
            </a:r>
          </a:p>
          <a:p>
            <a:pPr>
              <a:lnSpc>
                <a:spcPct val="90000"/>
              </a:lnSpc>
            </a:pPr>
            <a:r>
              <a:rPr lang="de-DE" sz="2000"/>
              <a:t>WICHTIG: Wenn Fahne oben, bleibt diese auch oben</a:t>
            </a:r>
          </a:p>
          <a:p>
            <a:pPr>
              <a:lnSpc>
                <a:spcPct val="90000"/>
              </a:lnSpc>
            </a:pPr>
            <a:r>
              <a:rPr lang="de-DE" sz="2000"/>
              <a:t>SRA immer auf Höhe des vorletzten Verteidigers</a:t>
            </a:r>
          </a:p>
          <a:p>
            <a:pPr>
              <a:lnSpc>
                <a:spcPct val="90000"/>
              </a:lnSpc>
            </a:pPr>
            <a:r>
              <a:rPr lang="de-DE" sz="2000"/>
              <a:t>Auf Bein des Verteidigers achten</a:t>
            </a:r>
          </a:p>
        </p:txBody>
      </p:sp>
      <p:pic>
        <p:nvPicPr>
          <p:cNvPr id="6" name="Grafik 5" descr="Ein Bild, das Person, Sport, Sportspiele, Fußball enthält.&#10;&#10;Automatisch generierte Beschreibung">
            <a:extLst>
              <a:ext uri="{FF2B5EF4-FFF2-40B4-BE49-F238E27FC236}">
                <a16:creationId xmlns:a16="http://schemas.microsoft.com/office/drawing/2014/main" id="{2FD574FD-7B7F-558A-3FBB-29C3114733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10861" b="2"/>
          <a:stretch/>
        </p:blipFill>
        <p:spPr>
          <a:xfrm>
            <a:off x="4754880" y="2438400"/>
            <a:ext cx="3931920" cy="3951288"/>
          </a:xfrm>
          <a:prstGeom prst="rect">
            <a:avLst/>
          </a:prstGeo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661F65-C876-DFE3-F54D-78D4195E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1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3DBDD-2009-DD05-ADA9-1418E031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Eckstoß: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CD1DD0-3624-58A6-FF0B-91E39E31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F5C9A4BB-0DB5-9E0A-2E75-2301C186E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95166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72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331BD-7331-37FD-2EC3-1E9BEBD5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Abstoß: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E3AFF6-43F5-052A-5CA2-9C677779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8160348E-6885-C38A-CBF2-A5ED47ADB1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65010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763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BF5CF-07BD-4F26-CC63-0FA154FD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Einwurf: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81C968-4FC4-778A-ACBD-CE07C6DD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9340881D-AFFB-2BB9-92AE-6DE7D0C152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98213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858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68D6E-7B83-3AAA-74EC-F4ED7405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Foulspielanzeige: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F64D2D-2D03-9126-2055-D47D4899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3F07CCDE-6448-B9B1-F056-7C0850DB4E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19422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0932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6713D-679D-15E5-914B-1F828EDA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Strafstoß: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2E39A6-52CB-E7BB-5DF0-970BAC06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CA8B0B03-215B-6F46-F2DA-F38A4D8A3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05436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034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41289-AC3E-80C0-CACB-A4BC32BC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Auswechslung: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F50240-8379-BDF8-4B4B-6F033A07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892FE2C0-752A-F6AA-CC5A-FDC2DDFF2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82862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55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88616-9DD7-5A5B-4278-2E911F289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Kurz zu meiner Person: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852424-CBDB-6E71-B880-18D923C9E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600"/>
              <a:t>Nick Bichler (20 Jahre)</a:t>
            </a:r>
          </a:p>
          <a:p>
            <a:pPr>
              <a:lnSpc>
                <a:spcPct val="90000"/>
              </a:lnSpc>
            </a:pPr>
            <a:r>
              <a:rPr lang="de-DE" sz="2600"/>
              <a:t>Dualer Student im Bereich Logistikmanagement</a:t>
            </a:r>
          </a:p>
          <a:p>
            <a:pPr>
              <a:lnSpc>
                <a:spcPct val="90000"/>
              </a:lnSpc>
            </a:pPr>
            <a:r>
              <a:rPr lang="de-DE" sz="2600"/>
              <a:t>Schiedsrichter seit Herbst 2016 </a:t>
            </a:r>
          </a:p>
          <a:p>
            <a:pPr>
              <a:lnSpc>
                <a:spcPct val="90000"/>
              </a:lnSpc>
            </a:pPr>
            <a:r>
              <a:rPr lang="de-DE" sz="2600"/>
              <a:t>MTV Borstel-</a:t>
            </a:r>
            <a:r>
              <a:rPr lang="de-DE" sz="2600" err="1"/>
              <a:t>Sangenstedt</a:t>
            </a:r>
            <a:endParaRPr lang="de-DE" sz="2600"/>
          </a:p>
          <a:p>
            <a:pPr>
              <a:lnSpc>
                <a:spcPct val="90000"/>
              </a:lnSpc>
            </a:pPr>
            <a:r>
              <a:rPr lang="de-DE" sz="2600"/>
              <a:t>SR in der Bezirksliga</a:t>
            </a:r>
          </a:p>
          <a:p>
            <a:pPr>
              <a:lnSpc>
                <a:spcPct val="90000"/>
              </a:lnSpc>
            </a:pPr>
            <a:r>
              <a:rPr lang="de-DE" sz="2600"/>
              <a:t>SRA in der Oberliga Niedersachsen</a:t>
            </a:r>
          </a:p>
        </p:txBody>
      </p:sp>
      <p:pic>
        <p:nvPicPr>
          <p:cNvPr id="6" name="Grafik 5" descr="Ein Bild, das Person, draußen, Gras, Sport enthält.&#10;&#10;Automatisch generierte Beschreibung">
            <a:extLst>
              <a:ext uri="{FF2B5EF4-FFF2-40B4-BE49-F238E27FC236}">
                <a16:creationId xmlns:a16="http://schemas.microsoft.com/office/drawing/2014/main" id="{EBDE4045-DCBB-A199-CAF4-CB9AA398F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7" r="11561" b="3"/>
          <a:stretch/>
        </p:blipFill>
        <p:spPr>
          <a:xfrm>
            <a:off x="4648200" y="1673352"/>
            <a:ext cx="4038600" cy="4718304"/>
          </a:xfrm>
          <a:prstGeom prst="rect">
            <a:avLst/>
          </a:prstGeo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0EC949-F94E-C87F-4098-761B00D6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86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05B59-4F66-B3D6-373F-73A4F7C1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Torerzielung: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0768FB-B67F-EC2F-00AE-58CEBAAD5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r>
              <a:rPr lang="de-DE" dirty="0"/>
              <a:t>Ball regelkonform im Tor --&gt; SRA läuft paar Meter Richtung Mittellinie</a:t>
            </a:r>
          </a:p>
          <a:p>
            <a:r>
              <a:rPr lang="de-DE" dirty="0"/>
              <a:t>Ball knapp im Tor: SRA hebt Fahne, wartet auf Pfiff des SR und läuft kurz mit gehobener Fahne Richtung Mittelinie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 descr="Ein Bild, das Gras, Gebäude, draußen, Fußball enthält.&#10;&#10;Automatisch generierte Beschreibung">
            <a:extLst>
              <a:ext uri="{FF2B5EF4-FFF2-40B4-BE49-F238E27FC236}">
                <a16:creationId xmlns:a16="http://schemas.microsoft.com/office/drawing/2014/main" id="{3E81B904-2FF1-4D44-7894-41E165D27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39463" b="-1"/>
          <a:stretch/>
        </p:blipFill>
        <p:spPr>
          <a:xfrm>
            <a:off x="4648200" y="1673352"/>
            <a:ext cx="4038600" cy="4718304"/>
          </a:xfrm>
          <a:prstGeom prst="rect">
            <a:avLst/>
          </a:prstGeo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7864E8-0F6F-7BD8-E03C-B89BA703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FDD2D-D139-5EC4-409B-F8BF9F53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Rudelbildung und Tumulte: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C75379-0727-C477-DEA8-FD9256DF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35CDDD15-F038-1A9E-A0F1-7A58075B7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64504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130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263DF-2E9D-354D-4971-B0EC6009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Vielen Dank für Eure Aufmerksamkeit!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CFB431-B633-F589-AA9D-CCAF66A2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1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788C1-AC11-CC72-C5DA-EE430B65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Einführung in das Thema: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6ED057-2E25-1F66-32C2-A40BE7505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1800" dirty="0"/>
              <a:t>Was macht für euch einen guten Assistenten aus?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de-DE" sz="1800" kern="100" dirty="0">
                <a:effectLst/>
              </a:rPr>
              <a:t>Volle Konzentration während des gesamten Spiels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de-DE" sz="1800" kern="100" dirty="0">
                <a:effectLst/>
              </a:rPr>
              <a:t>Saubere, eindeutige und zackige Fahnenzeichen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de-DE" sz="1800" kern="100" dirty="0">
                <a:effectLst/>
              </a:rPr>
              <a:t>Aufrechte Körperhaltung &amp; Körperspannung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de-DE" sz="1800" kern="100" dirty="0">
                <a:effectLst/>
              </a:rPr>
              <a:t>Hohe Wachsamkeit, auch wenn Spiel nicht in eigener Hälfte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de-DE" sz="1800" kern="100" dirty="0">
                <a:effectLst/>
              </a:rPr>
              <a:t>Blickkontakt mit SR, versteckte Zeichen &amp; „offene Hand“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de-DE" sz="1800" kern="100" dirty="0">
                <a:effectLst/>
              </a:rPr>
              <a:t>Nicht beeinflussen lassen (Spieler, Trainer, Offizielle, Zuschauer etc.)</a:t>
            </a: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de-DE" sz="1800" kern="100" dirty="0">
                <a:effectLst/>
              </a:rPr>
              <a:t>Gute Laune, kommunikativ, Spaß haben</a:t>
            </a:r>
          </a:p>
          <a:p>
            <a:pPr marL="0" indent="0">
              <a:lnSpc>
                <a:spcPct val="90000"/>
              </a:lnSpc>
              <a:buNone/>
            </a:pPr>
            <a:endParaRPr lang="de-DE" sz="1800" dirty="0"/>
          </a:p>
        </p:txBody>
      </p:sp>
      <p:pic>
        <p:nvPicPr>
          <p:cNvPr id="7" name="Grafik 6" descr="Ein Bild, das Person, Gras, draußen, Mann enthält.&#10;&#10;Automatisch generierte Beschreibung">
            <a:extLst>
              <a:ext uri="{FF2B5EF4-FFF2-40B4-BE49-F238E27FC236}">
                <a16:creationId xmlns:a16="http://schemas.microsoft.com/office/drawing/2014/main" id="{291144CA-38CB-A4AF-878A-32F58F3F5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7" r="-2" b="-2"/>
          <a:stretch/>
        </p:blipFill>
        <p:spPr>
          <a:xfrm>
            <a:off x="4648200" y="1673352"/>
            <a:ext cx="4038600" cy="4718304"/>
          </a:xfrm>
          <a:prstGeom prst="rect">
            <a:avLst/>
          </a:prstGeo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76729C-4ED3-31EA-2238-15055CD7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C5083-CAA3-9DED-781E-CB98AD4A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rmAutofit/>
          </a:bodyPr>
          <a:lstStyle/>
          <a:p>
            <a:r>
              <a:rPr lang="de-DE" dirty="0"/>
              <a:t>Einen Blick ins Regelwerk: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A3D0DD1-3D6D-2D4F-2D48-A9DDA74206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23625"/>
            <a:ext cx="5715000" cy="3714749"/>
          </a:xfrm>
          <a:prstGeom prst="rect">
            <a:avLst/>
          </a:prstGeom>
          <a:noFill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5160F1-87B8-400A-0CA3-FCC085C86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1F5DBC-EDD7-D1CA-7395-0A37B3C1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53FB9-80EB-6D31-07EA-5493A67D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rmAutofit/>
          </a:bodyPr>
          <a:lstStyle/>
          <a:p>
            <a:r>
              <a:rPr lang="de-DE" dirty="0"/>
              <a:t>Einen Blick ins Regelwerk:</a:t>
            </a:r>
          </a:p>
        </p:txBody>
      </p:sp>
      <p:pic>
        <p:nvPicPr>
          <p:cNvPr id="5" name="Inhaltsplatzhalter 4" descr="Ein Bild, das Text, Brief enthält.&#10;&#10;Automatisch generierte Beschreibung">
            <a:extLst>
              <a:ext uri="{FF2B5EF4-FFF2-40B4-BE49-F238E27FC236}">
                <a16:creationId xmlns:a16="http://schemas.microsoft.com/office/drawing/2014/main" id="{25DB0323-DE39-307A-6B38-9AFFCB428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37" y="792080"/>
            <a:ext cx="4448326" cy="5577840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CF41814-7F3F-873C-034C-9AF28A297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6C3CB5-E33E-4F1A-FA5A-712BA016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5D6CB-69CA-7203-A71F-44AC3BD1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6" y="524799"/>
            <a:ext cx="2658597" cy="1261872"/>
          </a:xfrm>
        </p:spPr>
        <p:txBody>
          <a:bodyPr anchor="b">
            <a:normAutofit/>
          </a:bodyPr>
          <a:lstStyle/>
          <a:p>
            <a:r>
              <a:rPr lang="de-DE" dirty="0"/>
              <a:t>Zeichen des SRA:</a:t>
            </a:r>
          </a:p>
        </p:txBody>
      </p:sp>
      <p:pic>
        <p:nvPicPr>
          <p:cNvPr id="6" name="Inhaltsplatzhalter 5" descr="Ein Bild, das Cartoon, Clipart, Design enthält.&#10;&#10;Automatisch generierte Beschreibung">
            <a:extLst>
              <a:ext uri="{FF2B5EF4-FFF2-40B4-BE49-F238E27FC236}">
                <a16:creationId xmlns:a16="http://schemas.microsoft.com/office/drawing/2014/main" id="{2792A097-29B1-B6DA-8FAD-2615C41E8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1" y="792080"/>
            <a:ext cx="2658597" cy="5577840"/>
          </a:xfr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9A1223-5ABF-5EB1-F44F-94347B34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EC945-11DB-4742-AA95-3B33282A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Zeichen des SRA:</a:t>
            </a:r>
          </a:p>
        </p:txBody>
      </p:sp>
      <p:pic>
        <p:nvPicPr>
          <p:cNvPr id="6" name="Inhaltsplatzhalter 5" descr="Ein Bild, das Cartoon, Clipart enthält.&#10;&#10;Automatisch generierte Beschreibung">
            <a:extLst>
              <a:ext uri="{FF2B5EF4-FFF2-40B4-BE49-F238E27FC236}">
                <a16:creationId xmlns:a16="http://schemas.microsoft.com/office/drawing/2014/main" id="{965FBF72-EE21-279D-A573-7D1B9A579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99" y="1600200"/>
            <a:ext cx="6395802" cy="4876800"/>
          </a:xfr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5A7DA7-4D8B-C2B6-572E-1502419E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5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8AF36-07B2-7F90-6DF6-93510A9B8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Zeichen des SRA:</a:t>
            </a:r>
          </a:p>
        </p:txBody>
      </p:sp>
      <p:pic>
        <p:nvPicPr>
          <p:cNvPr id="6" name="Inhaltsplatzhalter 5" descr="Ein Bild, das Cartoon, Clipart enthält.&#10;&#10;Automatisch generierte Beschreibung">
            <a:extLst>
              <a:ext uri="{FF2B5EF4-FFF2-40B4-BE49-F238E27FC236}">
                <a16:creationId xmlns:a16="http://schemas.microsoft.com/office/drawing/2014/main" id="{F2629CBA-75AF-761A-BEE3-5103BA2DC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0" y="1600200"/>
            <a:ext cx="7680000" cy="4876800"/>
          </a:xfr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AC0087-4695-30AE-3AF4-80EBC712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1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628A9-D41B-B4DD-A152-EBFACB7E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Zeichen des SRA:</a:t>
            </a:r>
          </a:p>
        </p:txBody>
      </p:sp>
      <p:pic>
        <p:nvPicPr>
          <p:cNvPr id="6" name="Inhaltsplatzhalter 5" descr="Ein Bild, das Cartoon enthält.&#10;&#10;Automatisch generierte Beschreibung">
            <a:extLst>
              <a:ext uri="{FF2B5EF4-FFF2-40B4-BE49-F238E27FC236}">
                <a16:creationId xmlns:a16="http://schemas.microsoft.com/office/drawing/2014/main" id="{18E81EE9-708C-BE81-B828-5AA4A5F8B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0" y="1600200"/>
            <a:ext cx="7680000" cy="4876800"/>
          </a:xfr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AEBB23-A56E-2057-3007-A680C67B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47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Bildschirmpräsentation (4:3)</PresentationFormat>
  <Paragraphs>121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Clarity</vt:lpstr>
      <vt:lpstr>Der Schiedsrichterassistent</vt:lpstr>
      <vt:lpstr>Kurz zu meiner Person:</vt:lpstr>
      <vt:lpstr>Einführung in das Thema:</vt:lpstr>
      <vt:lpstr>Einen Blick ins Regelwerk:</vt:lpstr>
      <vt:lpstr>Einen Blick ins Regelwerk:</vt:lpstr>
      <vt:lpstr>Zeichen des SRA:</vt:lpstr>
      <vt:lpstr>Zeichen des SRA:</vt:lpstr>
      <vt:lpstr>Zeichen des SRA:</vt:lpstr>
      <vt:lpstr>Zeichen des SRA:</vt:lpstr>
      <vt:lpstr>Zeichen des SRA:</vt:lpstr>
      <vt:lpstr>Verdeckte Zeichen:</vt:lpstr>
      <vt:lpstr>Absprache zwischen SR und SRA:</vt:lpstr>
      <vt:lpstr>Abseits:</vt:lpstr>
      <vt:lpstr>Eckstoß:</vt:lpstr>
      <vt:lpstr>Abstoß:</vt:lpstr>
      <vt:lpstr>Einwurf:</vt:lpstr>
      <vt:lpstr>Foulspielanzeige:</vt:lpstr>
      <vt:lpstr>Strafstoß:</vt:lpstr>
      <vt:lpstr>Auswechslung:</vt:lpstr>
      <vt:lpstr>Torerzielung:</vt:lpstr>
      <vt:lpstr>Rudelbildung und Tumulte:</vt:lpstr>
      <vt:lpstr>Vielen Dank für Eure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Laufverhalten von Schiedsrichtern i</dc:title>
  <dc:creator>Microsoft Office User</dc:creator>
  <cp:lastModifiedBy>Olaf Lahse</cp:lastModifiedBy>
  <cp:revision>46</cp:revision>
  <dcterms:created xsi:type="dcterms:W3CDTF">2021-01-11T08:41:12Z</dcterms:created>
  <dcterms:modified xsi:type="dcterms:W3CDTF">2023-04-17T08:09:09Z</dcterms:modified>
</cp:coreProperties>
</file>