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5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3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DE" sz="3200" b="0" strike="noStrike" spc="-1">
              <a:latin typeface="Arial"/>
            </a:endParaRPr>
          </a:p>
        </p:txBody>
      </p:sp>
      <p:sp>
        <p:nvSpPr>
          <p:cNvPr id="3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3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3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3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
        <p:nvSpPr>
          <p:cNvPr id="4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4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DE" sz="3200" b="0" strike="noStrike" spc="-1">
              <a:latin typeface="Arial"/>
            </a:endParaRPr>
          </a:p>
        </p:txBody>
      </p:sp>
      <p:sp>
        <p:nvSpPr>
          <p:cNvPr id="4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DE" sz="3200" b="0" strike="noStrike" spc="-1">
              <a:latin typeface="Arial"/>
            </a:endParaRPr>
          </a:p>
        </p:txBody>
      </p:sp>
      <p:sp>
        <p:nvSpPr>
          <p:cNvPr id="4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DE" sz="3200" b="0" strike="noStrike" spc="-1">
              <a:latin typeface="Arial"/>
            </a:endParaRPr>
          </a:p>
        </p:txBody>
      </p:sp>
      <p:sp>
        <p:nvSpPr>
          <p:cNvPr id="4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DE" sz="3200" b="0" strike="noStrike" spc="-1">
              <a:latin typeface="Arial"/>
            </a:endParaRPr>
          </a:p>
        </p:txBody>
      </p:sp>
      <p:sp>
        <p:nvSpPr>
          <p:cNvPr id="4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DE" sz="3200" b="0" strike="noStrike" spc="-1">
              <a:latin typeface="Arial"/>
            </a:endParaRPr>
          </a:p>
        </p:txBody>
      </p:sp>
      <p:sp>
        <p:nvSpPr>
          <p:cNvPr id="4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57"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5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6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6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6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
        <p:nvSpPr>
          <p:cNvPr id="6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13"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7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7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7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7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7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7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DE" sz="3200" b="0" strike="noStrike" spc="-1">
              <a:latin typeface="Arial"/>
            </a:endParaRPr>
          </a:p>
        </p:txBody>
      </p:sp>
      <p:sp>
        <p:nvSpPr>
          <p:cNvPr id="7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8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8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8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
        <p:nvSpPr>
          <p:cNvPr id="8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8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DE" sz="3200" b="0" strike="noStrike" spc="-1">
              <a:latin typeface="Arial"/>
            </a:endParaRPr>
          </a:p>
        </p:txBody>
      </p:sp>
      <p:sp>
        <p:nvSpPr>
          <p:cNvPr id="8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DE" sz="3200" b="0" strike="noStrike" spc="-1">
              <a:latin typeface="Arial"/>
            </a:endParaRPr>
          </a:p>
        </p:txBody>
      </p:sp>
      <p:sp>
        <p:nvSpPr>
          <p:cNvPr id="8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DE" sz="3200" b="0" strike="noStrike" spc="-1">
              <a:latin typeface="Arial"/>
            </a:endParaRPr>
          </a:p>
        </p:txBody>
      </p:sp>
      <p:sp>
        <p:nvSpPr>
          <p:cNvPr id="8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DE" sz="3200" b="0" strike="noStrike" spc="-1">
              <a:latin typeface="Arial"/>
            </a:endParaRPr>
          </a:p>
        </p:txBody>
      </p:sp>
      <p:sp>
        <p:nvSpPr>
          <p:cNvPr id="9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DE" sz="3200" b="0" strike="noStrike" spc="-1">
              <a:latin typeface="Arial"/>
            </a:endParaRPr>
          </a:p>
        </p:txBody>
      </p:sp>
      <p:sp>
        <p:nvSpPr>
          <p:cNvPr id="9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1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1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2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
        <p:nvSpPr>
          <p:cNvPr id="2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2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2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2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de-DE" sz="4400" b="0" strike="noStrike" spc="-1">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3200" b="0" strike="noStrike" spc="-1">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3200" b="0" strike="noStrike" spc="-1">
              <a:latin typeface="Arial"/>
            </a:endParaRPr>
          </a:p>
        </p:txBody>
      </p:sp>
      <p:sp>
        <p:nvSpPr>
          <p:cNvPr id="3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CustomShape 1"/>
          <p:cNvSpPr/>
          <p:nvPr/>
        </p:nvSpPr>
        <p:spPr>
          <a:xfrm>
            <a:off x="0" y="0"/>
            <a:ext cx="9143640" cy="980640"/>
          </a:xfrm>
          <a:prstGeom prst="rect">
            <a:avLst/>
          </a:prstGeom>
          <a:gradFill rotWithShape="0">
            <a:gsLst>
              <a:gs pos="0">
                <a:srgbClr val="BFBFBF"/>
              </a:gs>
              <a:gs pos="100000">
                <a:srgbClr val="FFFFFF"/>
              </a:gs>
            </a:gsLst>
            <a:lin ang="5400000"/>
          </a:gradFill>
          <a:ln>
            <a:noFill/>
          </a:ln>
        </p:spPr>
        <p:style>
          <a:lnRef idx="0">
            <a:scrgbClr r="0" g="0" b="0"/>
          </a:lnRef>
          <a:fillRef idx="0">
            <a:scrgbClr r="0" g="0" b="0"/>
          </a:fillRef>
          <a:effectRef idx="0">
            <a:scrgbClr r="0" g="0" b="0"/>
          </a:effectRef>
          <a:fontRef idx="minor"/>
        </p:style>
      </p:sp>
      <p:pic>
        <p:nvPicPr>
          <p:cNvPr id="13" name="Grafik 12"/>
          <p:cNvPicPr/>
          <p:nvPr/>
        </p:nvPicPr>
        <p:blipFill>
          <a:blip r:embed="rId14"/>
          <a:stretch/>
        </p:blipFill>
        <p:spPr>
          <a:xfrm>
            <a:off x="0" y="884160"/>
            <a:ext cx="9143640" cy="5973480"/>
          </a:xfrm>
          <a:prstGeom prst="rect">
            <a:avLst/>
          </a:prstGeom>
          <a:ln>
            <a:noFill/>
          </a:ln>
        </p:spPr>
      </p:pic>
      <p:sp>
        <p:nvSpPr>
          <p:cNvPr id="2" name="CustomShape 2"/>
          <p:cNvSpPr/>
          <p:nvPr/>
        </p:nvSpPr>
        <p:spPr>
          <a:xfrm rot="10800000">
            <a:off x="108360" y="3440880"/>
            <a:ext cx="9035640" cy="2808000"/>
          </a:xfrm>
          <a:custGeom>
            <a:avLst/>
            <a:gdLst/>
            <a:ahLst/>
            <a:cxnLst/>
            <a:rect l="l" t="t" r="r" b="b"/>
            <a:pathLst>
              <a:path w="9036050" h="2808288">
                <a:moveTo>
                  <a:pt x="0" y="0"/>
                </a:moveTo>
                <a:lnTo>
                  <a:pt x="8857920" y="0"/>
                </a:lnTo>
                <a:cubicBezTo>
                  <a:pt x="8956298" y="0"/>
                  <a:pt x="9036050" y="79752"/>
                  <a:pt x="9036050" y="178130"/>
                </a:cubicBezTo>
                <a:lnTo>
                  <a:pt x="9036050" y="2808288"/>
                </a:lnTo>
                <a:lnTo>
                  <a:pt x="0" y="2808288"/>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sp>
      <p:pic>
        <p:nvPicPr>
          <p:cNvPr id="3" name="Grafik 2"/>
          <p:cNvPicPr/>
          <p:nvPr/>
        </p:nvPicPr>
        <p:blipFill>
          <a:blip r:embed="rId15"/>
          <a:stretch/>
        </p:blipFill>
        <p:spPr>
          <a:xfrm>
            <a:off x="8244000" y="115920"/>
            <a:ext cx="806040" cy="725040"/>
          </a:xfrm>
          <a:prstGeom prst="rect">
            <a:avLst/>
          </a:prstGeom>
          <a:ln>
            <a:noFill/>
          </a:ln>
        </p:spPr>
      </p:pic>
      <p:sp>
        <p:nvSpPr>
          <p:cNvPr id="4" name="Line 3"/>
          <p:cNvSpPr/>
          <p:nvPr/>
        </p:nvSpPr>
        <p:spPr>
          <a:xfrm>
            <a:off x="0" y="981000"/>
            <a:ext cx="9144000" cy="1800"/>
          </a:xfrm>
          <a:prstGeom prst="line">
            <a:avLst/>
          </a:prstGeom>
          <a:ln w="9360" cap="sq">
            <a:solidFill>
              <a:srgbClr val="FFFFFF"/>
            </a:solidFill>
            <a:miter/>
          </a:ln>
        </p:spPr>
        <p:style>
          <a:lnRef idx="0">
            <a:scrgbClr r="0" g="0" b="0"/>
          </a:lnRef>
          <a:fillRef idx="0">
            <a:scrgbClr r="0" g="0" b="0"/>
          </a:fillRef>
          <a:effectRef idx="0">
            <a:scrgbClr r="0" g="0" b="0"/>
          </a:effectRef>
          <a:fontRef idx="minor"/>
        </p:style>
      </p:sp>
      <p:sp>
        <p:nvSpPr>
          <p:cNvPr id="5" name="CustomShape 4"/>
          <p:cNvSpPr/>
          <p:nvPr/>
        </p:nvSpPr>
        <p:spPr>
          <a:xfrm rot="10800000" flipV="1">
            <a:off x="108360" y="1061280"/>
            <a:ext cx="9035640" cy="2376000"/>
          </a:xfrm>
          <a:custGeom>
            <a:avLst/>
            <a:gdLst/>
            <a:ahLst/>
            <a:cxnLst/>
            <a:rect l="l" t="t" r="r" b="b"/>
            <a:pathLst>
              <a:path w="9036050" h="2376487">
                <a:moveTo>
                  <a:pt x="0" y="0"/>
                </a:moveTo>
                <a:lnTo>
                  <a:pt x="8885309" y="0"/>
                </a:lnTo>
                <a:cubicBezTo>
                  <a:pt x="8968561" y="0"/>
                  <a:pt x="9036050" y="67489"/>
                  <a:pt x="9036050" y="150741"/>
                </a:cubicBezTo>
                <a:lnTo>
                  <a:pt x="9036050" y="2376487"/>
                </a:lnTo>
                <a:lnTo>
                  <a:pt x="0" y="2376487"/>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6" name="CustomShape 5"/>
          <p:cNvSpPr/>
          <p:nvPr/>
        </p:nvSpPr>
        <p:spPr>
          <a:xfrm>
            <a:off x="0" y="0"/>
            <a:ext cx="9143640" cy="980640"/>
          </a:xfrm>
          <a:prstGeom prst="rect">
            <a:avLst/>
          </a:prstGeom>
          <a:gradFill rotWithShape="0">
            <a:gsLst>
              <a:gs pos="0">
                <a:srgbClr val="BFBFBF"/>
              </a:gs>
              <a:gs pos="100000">
                <a:srgbClr val="FFFFFF"/>
              </a:gs>
            </a:gsLst>
            <a:lin ang="5400000"/>
          </a:gradFill>
          <a:ln>
            <a:noFill/>
          </a:ln>
        </p:spPr>
        <p:style>
          <a:lnRef idx="0">
            <a:scrgbClr r="0" g="0" b="0"/>
          </a:lnRef>
          <a:fillRef idx="0">
            <a:scrgbClr r="0" g="0" b="0"/>
          </a:fillRef>
          <a:effectRef idx="0">
            <a:scrgbClr r="0" g="0" b="0"/>
          </a:effectRef>
          <a:fontRef idx="minor"/>
        </p:style>
      </p:sp>
      <p:pic>
        <p:nvPicPr>
          <p:cNvPr id="7" name="Grafik 6"/>
          <p:cNvPicPr/>
          <p:nvPr/>
        </p:nvPicPr>
        <p:blipFill>
          <a:blip r:embed="rId16"/>
          <a:stretch/>
        </p:blipFill>
        <p:spPr>
          <a:xfrm>
            <a:off x="250920" y="1244520"/>
            <a:ext cx="2376000" cy="2133360"/>
          </a:xfrm>
          <a:prstGeom prst="rect">
            <a:avLst/>
          </a:prstGeom>
          <a:ln>
            <a:noFill/>
          </a:ln>
        </p:spPr>
      </p:pic>
      <p:pic>
        <p:nvPicPr>
          <p:cNvPr id="8" name="Grafik 7"/>
          <p:cNvPicPr/>
          <p:nvPr/>
        </p:nvPicPr>
        <p:blipFill>
          <a:blip r:embed="rId14"/>
          <a:srcRect b="97909"/>
          <a:stretch/>
        </p:blipFill>
        <p:spPr>
          <a:xfrm>
            <a:off x="0" y="884160"/>
            <a:ext cx="9143640" cy="126720"/>
          </a:xfrm>
          <a:prstGeom prst="rect">
            <a:avLst/>
          </a:prstGeom>
          <a:ln>
            <a:noFill/>
          </a:ln>
        </p:spPr>
      </p:pic>
      <p:sp>
        <p:nvSpPr>
          <p:cNvPr id="9" name="Line 6"/>
          <p:cNvSpPr/>
          <p:nvPr/>
        </p:nvSpPr>
        <p:spPr>
          <a:xfrm>
            <a:off x="0" y="981000"/>
            <a:ext cx="9144000" cy="1800"/>
          </a:xfrm>
          <a:prstGeom prst="line">
            <a:avLst/>
          </a:prstGeom>
          <a:ln w="9360" cap="sq">
            <a:solidFill>
              <a:srgbClr val="FFFFFF"/>
            </a:solidFill>
            <a:miter/>
          </a:ln>
        </p:spPr>
        <p:style>
          <a:lnRef idx="0">
            <a:scrgbClr r="0" g="0" b="0"/>
          </a:lnRef>
          <a:fillRef idx="0">
            <a:scrgbClr r="0" g="0" b="0"/>
          </a:fillRef>
          <a:effectRef idx="0">
            <a:scrgbClr r="0" g="0" b="0"/>
          </a:effectRef>
          <a:fontRef idx="minor"/>
        </p:style>
      </p:sp>
      <p:sp>
        <p:nvSpPr>
          <p:cNvPr id="10" name="PlaceHolder 7"/>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11" name="PlaceHolder 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CustomShape 1"/>
          <p:cNvSpPr/>
          <p:nvPr/>
        </p:nvSpPr>
        <p:spPr>
          <a:xfrm>
            <a:off x="0" y="0"/>
            <a:ext cx="9143640" cy="980640"/>
          </a:xfrm>
          <a:prstGeom prst="rect">
            <a:avLst/>
          </a:prstGeom>
          <a:gradFill rotWithShape="0">
            <a:gsLst>
              <a:gs pos="0">
                <a:srgbClr val="BFBFBF"/>
              </a:gs>
              <a:gs pos="100000">
                <a:srgbClr val="FFFFFF"/>
              </a:gs>
            </a:gsLst>
            <a:lin ang="5400000"/>
          </a:gradFill>
          <a:ln>
            <a:noFill/>
          </a:ln>
        </p:spPr>
        <p:style>
          <a:lnRef idx="0">
            <a:scrgbClr r="0" g="0" b="0"/>
          </a:lnRef>
          <a:fillRef idx="0">
            <a:scrgbClr r="0" g="0" b="0"/>
          </a:fillRef>
          <a:effectRef idx="0">
            <a:scrgbClr r="0" g="0" b="0"/>
          </a:effectRef>
          <a:fontRef idx="minor"/>
        </p:style>
      </p:sp>
      <p:pic>
        <p:nvPicPr>
          <p:cNvPr id="49" name="Grafik 48"/>
          <p:cNvPicPr/>
          <p:nvPr/>
        </p:nvPicPr>
        <p:blipFill>
          <a:blip r:embed="rId14"/>
          <a:stretch/>
        </p:blipFill>
        <p:spPr>
          <a:xfrm>
            <a:off x="0" y="884160"/>
            <a:ext cx="9143640" cy="5973480"/>
          </a:xfrm>
          <a:prstGeom prst="rect">
            <a:avLst/>
          </a:prstGeom>
          <a:ln>
            <a:noFill/>
          </a:ln>
        </p:spPr>
      </p:pic>
      <p:sp>
        <p:nvSpPr>
          <p:cNvPr id="50" name="CustomShape 2"/>
          <p:cNvSpPr/>
          <p:nvPr/>
        </p:nvSpPr>
        <p:spPr>
          <a:xfrm rot="10800000">
            <a:off x="108360" y="3440880"/>
            <a:ext cx="9035640" cy="2808000"/>
          </a:xfrm>
          <a:custGeom>
            <a:avLst/>
            <a:gdLst/>
            <a:ahLst/>
            <a:cxnLst/>
            <a:rect l="l" t="t" r="r" b="b"/>
            <a:pathLst>
              <a:path w="9036050" h="2808288">
                <a:moveTo>
                  <a:pt x="0" y="0"/>
                </a:moveTo>
                <a:lnTo>
                  <a:pt x="8857920" y="0"/>
                </a:lnTo>
                <a:cubicBezTo>
                  <a:pt x="8956298" y="0"/>
                  <a:pt x="9036050" y="79752"/>
                  <a:pt x="9036050" y="178130"/>
                </a:cubicBezTo>
                <a:lnTo>
                  <a:pt x="9036050" y="2808288"/>
                </a:lnTo>
                <a:lnTo>
                  <a:pt x="0" y="2808288"/>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sp>
      <p:pic>
        <p:nvPicPr>
          <p:cNvPr id="51" name="Grafik 50"/>
          <p:cNvPicPr/>
          <p:nvPr/>
        </p:nvPicPr>
        <p:blipFill>
          <a:blip r:embed="rId15"/>
          <a:stretch/>
        </p:blipFill>
        <p:spPr>
          <a:xfrm>
            <a:off x="8244000" y="115920"/>
            <a:ext cx="806040" cy="725040"/>
          </a:xfrm>
          <a:prstGeom prst="rect">
            <a:avLst/>
          </a:prstGeom>
          <a:ln>
            <a:noFill/>
          </a:ln>
        </p:spPr>
      </p:pic>
      <p:sp>
        <p:nvSpPr>
          <p:cNvPr id="52" name="Line 3"/>
          <p:cNvSpPr/>
          <p:nvPr/>
        </p:nvSpPr>
        <p:spPr>
          <a:xfrm>
            <a:off x="0" y="981000"/>
            <a:ext cx="9144000" cy="1800"/>
          </a:xfrm>
          <a:prstGeom prst="line">
            <a:avLst/>
          </a:prstGeom>
          <a:ln w="9360" cap="sq">
            <a:solidFill>
              <a:srgbClr val="FFFFFF"/>
            </a:solidFill>
            <a:miter/>
          </a:ln>
        </p:spPr>
        <p:style>
          <a:lnRef idx="0">
            <a:scrgbClr r="0" g="0" b="0"/>
          </a:lnRef>
          <a:fillRef idx="0">
            <a:scrgbClr r="0" g="0" b="0"/>
          </a:fillRef>
          <a:effectRef idx="0">
            <a:scrgbClr r="0" g="0" b="0"/>
          </a:effectRef>
          <a:fontRef idx="minor"/>
        </p:style>
      </p:sp>
      <p:sp>
        <p:nvSpPr>
          <p:cNvPr id="53" name="CustomShape 4"/>
          <p:cNvSpPr/>
          <p:nvPr/>
        </p:nvSpPr>
        <p:spPr>
          <a:xfrm rot="10800000" flipV="1">
            <a:off x="108360" y="1061280"/>
            <a:ext cx="9035640" cy="2376000"/>
          </a:xfrm>
          <a:custGeom>
            <a:avLst/>
            <a:gdLst/>
            <a:ahLst/>
            <a:cxnLst/>
            <a:rect l="l" t="t" r="r" b="b"/>
            <a:pathLst>
              <a:path w="9036050" h="2376487">
                <a:moveTo>
                  <a:pt x="0" y="0"/>
                </a:moveTo>
                <a:lnTo>
                  <a:pt x="8885309" y="0"/>
                </a:lnTo>
                <a:cubicBezTo>
                  <a:pt x="8968561" y="0"/>
                  <a:pt x="9036050" y="67489"/>
                  <a:pt x="9036050" y="150741"/>
                </a:cubicBezTo>
                <a:lnTo>
                  <a:pt x="9036050" y="2376487"/>
                </a:lnTo>
                <a:lnTo>
                  <a:pt x="0" y="2376487"/>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54"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55"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 name="CustomShape 1"/>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CE5896BA-9894-449F-B5FE-365154DB2C5D}" type="slidenum">
              <a:rPr lang="de-DE" sz="1200" b="0" strike="noStrike" spc="-1">
                <a:solidFill>
                  <a:srgbClr val="FFFFFF"/>
                </a:solidFill>
                <a:latin typeface="Arial"/>
                <a:ea typeface="Arial"/>
              </a:rPr>
              <a:t>1</a:t>
            </a:fld>
            <a:endParaRPr lang="de-DE" sz="1200" b="0" strike="noStrike" spc="-1">
              <a:latin typeface="Arial"/>
            </a:endParaRPr>
          </a:p>
        </p:txBody>
      </p:sp>
      <p:sp>
        <p:nvSpPr>
          <p:cNvPr id="93" name="CustomShape 2"/>
          <p:cNvSpPr/>
          <p:nvPr/>
        </p:nvSpPr>
        <p:spPr>
          <a:xfrm>
            <a:off x="106200" y="1773360"/>
            <a:ext cx="8713440" cy="4543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gn="r">
              <a:lnSpc>
                <a:spcPct val="100000"/>
              </a:lnSpc>
            </a:pPr>
            <a:r>
              <a:rPr lang="de-DE" sz="3600" b="0" strike="noStrike" spc="-1">
                <a:solidFill>
                  <a:srgbClr val="000000"/>
                </a:solidFill>
                <a:latin typeface="Arial"/>
                <a:ea typeface="DejaVu Sans"/>
              </a:rPr>
              <a:t>Schlagfertigkeit</a:t>
            </a:r>
            <a:endParaRPr lang="de-DE" sz="3600" b="0" strike="noStrike" spc="-1">
              <a:latin typeface="Arial"/>
            </a:endParaRPr>
          </a:p>
          <a:p>
            <a:pPr algn="r">
              <a:lnSpc>
                <a:spcPct val="100000"/>
              </a:lnSpc>
            </a:pPr>
            <a:endParaRPr lang="de-DE" sz="3600" b="0" strike="noStrike" spc="-1">
              <a:latin typeface="Arial"/>
            </a:endParaRPr>
          </a:p>
          <a:p>
            <a:pPr algn="r">
              <a:lnSpc>
                <a:spcPct val="100000"/>
              </a:lnSpc>
            </a:pPr>
            <a:endParaRPr lang="de-DE" sz="3600" b="0" strike="noStrike" spc="-1">
              <a:latin typeface="Arial"/>
            </a:endParaRPr>
          </a:p>
          <a:p>
            <a:pPr algn="r">
              <a:lnSpc>
                <a:spcPct val="100000"/>
              </a:lnSpc>
            </a:pPr>
            <a:r>
              <a:rPr lang="de-DE" sz="2800" b="0" strike="noStrike" spc="-1">
                <a:solidFill>
                  <a:srgbClr val="000000"/>
                </a:solidFill>
                <a:latin typeface="Arial"/>
                <a:ea typeface="DejaVu Sans"/>
              </a:rPr>
              <a:t> </a:t>
            </a:r>
            <a:endParaRPr lang="de-DE" sz="2800" b="0" strike="noStrike" spc="-1">
              <a:latin typeface="Arial"/>
            </a:endParaRPr>
          </a:p>
          <a:p>
            <a:pPr algn="r">
              <a:lnSpc>
                <a:spcPct val="100000"/>
              </a:lnSpc>
            </a:pPr>
            <a:endParaRPr lang="de-DE" sz="2800" b="0" strike="noStrike" spc="-1">
              <a:latin typeface="Arial"/>
            </a:endParaRPr>
          </a:p>
          <a:p>
            <a:pPr algn="r">
              <a:lnSpc>
                <a:spcPct val="100000"/>
              </a:lnSpc>
            </a:pPr>
            <a:endParaRPr lang="de-DE" sz="2800" b="0" strike="noStrike" spc="-1">
              <a:latin typeface="Arial"/>
            </a:endParaRPr>
          </a:p>
          <a:p>
            <a:pPr algn="r">
              <a:lnSpc>
                <a:spcPct val="100000"/>
              </a:lnSpc>
            </a:pPr>
            <a:endParaRPr lang="de-DE" sz="2800" b="0" strike="noStrike" spc="-1">
              <a:latin typeface="Arial"/>
            </a:endParaRPr>
          </a:p>
          <a:p>
            <a:pPr algn="r">
              <a:lnSpc>
                <a:spcPct val="100000"/>
              </a:lnSpc>
            </a:pPr>
            <a:r>
              <a:rPr lang="de-DE" sz="2400" b="0" strike="noStrike" spc="-1">
                <a:solidFill>
                  <a:srgbClr val="000000"/>
                </a:solidFill>
                <a:latin typeface="Arial"/>
                <a:ea typeface="Arial"/>
              </a:rPr>
              <a:t>Referent:</a:t>
            </a:r>
            <a:br/>
            <a:r>
              <a:rPr lang="de-DE" sz="2400" b="0" strike="noStrike" spc="-1">
                <a:solidFill>
                  <a:srgbClr val="000000"/>
                </a:solidFill>
                <a:latin typeface="Arial"/>
                <a:ea typeface="Arial"/>
              </a:rPr>
              <a:t>Marvin Schories</a:t>
            </a:r>
            <a:endParaRPr lang="de-DE" sz="2400" b="0" strike="noStrike" spc="-1">
              <a:latin typeface="Arial"/>
            </a:endParaRPr>
          </a:p>
          <a:p>
            <a:pPr algn="r">
              <a:lnSpc>
                <a:spcPct val="100000"/>
              </a:lnSpc>
            </a:pPr>
            <a:endParaRPr lang="de-DE" sz="2400" b="0" strike="noStrike" spc="-1">
              <a:latin typeface="Arial"/>
            </a:endParaRPr>
          </a:p>
        </p:txBody>
      </p:sp>
      <p:sp>
        <p:nvSpPr>
          <p:cNvPr id="94" name="CustomShape 3"/>
          <p:cNvSpPr/>
          <p:nvPr/>
        </p:nvSpPr>
        <p:spPr>
          <a:xfrm>
            <a:off x="250920" y="0"/>
            <a:ext cx="8641800" cy="703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100000"/>
              </a:lnSpc>
            </a:pPr>
            <a:r>
              <a:rPr lang="de-DE" sz="4000" b="0" strike="noStrike" spc="-1">
                <a:solidFill>
                  <a:srgbClr val="000000"/>
                </a:solidFill>
                <a:latin typeface="Arial"/>
                <a:ea typeface="Arial"/>
              </a:rPr>
              <a:t>Lehrabend 11.10.2021</a:t>
            </a:r>
            <a:endParaRPr lang="de-DE" sz="4000" b="0" strike="noStrike" spc="-1">
              <a:latin typeface="Arial"/>
            </a:endParaRPr>
          </a:p>
        </p:txBody>
      </p:sp>
      <p:pic>
        <p:nvPicPr>
          <p:cNvPr id="95" name="Grafik 94"/>
          <p:cNvPicPr/>
          <p:nvPr/>
        </p:nvPicPr>
        <p:blipFill>
          <a:blip r:embed="rId2"/>
          <a:stretch/>
        </p:blipFill>
        <p:spPr>
          <a:xfrm>
            <a:off x="250920" y="1268280"/>
            <a:ext cx="2937960" cy="3097080"/>
          </a:xfrm>
          <a:prstGeom prst="rect">
            <a:avLst/>
          </a:prstGeom>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600" b="0" strike="noStrike" spc="-1">
                <a:solidFill>
                  <a:srgbClr val="000000"/>
                </a:solidFill>
                <a:latin typeface="Arial"/>
                <a:ea typeface="DejaVu Sans"/>
              </a:rPr>
              <a:t>Regeln vereinbaren</a:t>
            </a:r>
            <a:endParaRPr lang="de-DE" sz="3600" b="0" strike="noStrike" spc="-1">
              <a:latin typeface="Arial"/>
            </a:endParaRPr>
          </a:p>
        </p:txBody>
      </p:sp>
      <p:sp>
        <p:nvSpPr>
          <p:cNvPr id="135"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9412B288-CBBD-4D74-8787-A936BD9178CC}" type="slidenum">
              <a:rPr lang="de-DE" sz="1200" b="0" strike="noStrike" spc="-1">
                <a:solidFill>
                  <a:srgbClr val="FFFFFF"/>
                </a:solidFill>
                <a:latin typeface="Arial"/>
                <a:ea typeface="DejaVu Sans"/>
              </a:rPr>
              <a:t>10</a:t>
            </a:fld>
            <a:endParaRPr lang="de-DE" sz="1200" b="0" strike="noStrike" spc="-1">
              <a:latin typeface="Arial"/>
            </a:endParaRPr>
          </a:p>
        </p:txBody>
      </p:sp>
      <p:sp>
        <p:nvSpPr>
          <p:cNvPr id="136" name="CustomShape 3"/>
          <p:cNvSpPr/>
          <p:nvPr/>
        </p:nvSpPr>
        <p:spPr>
          <a:xfrm>
            <a:off x="250920" y="1197000"/>
            <a:ext cx="8641800" cy="4895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9280" indent="-174240">
              <a:lnSpc>
                <a:spcPct val="100000"/>
              </a:lnSpc>
              <a:spcBef>
                <a:spcPts val="1199"/>
              </a:spcBef>
            </a:pPr>
            <a:endParaRPr lang="de-DE" sz="1800" b="0" strike="noStrike" spc="-1">
              <a:latin typeface="Arial"/>
            </a:endParaRPr>
          </a:p>
          <a:p>
            <a:pPr marL="180720" indent="-174240">
              <a:lnSpc>
                <a:spcPct val="100000"/>
              </a:lnSpc>
              <a:spcBef>
                <a:spcPts val="1199"/>
              </a:spcBef>
            </a:pPr>
            <a:endParaRPr lang="de-DE" sz="1800" b="0" strike="noStrike" spc="-1">
              <a:latin typeface="Arial"/>
            </a:endParaRPr>
          </a:p>
        </p:txBody>
      </p:sp>
      <p:sp>
        <p:nvSpPr>
          <p:cNvPr id="137" name="CustomShape 4"/>
          <p:cNvSpPr/>
          <p:nvPr/>
        </p:nvSpPr>
        <p:spPr>
          <a:xfrm>
            <a:off x="1174680" y="1612800"/>
            <a:ext cx="4798800" cy="1922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marL="279360" indent="-279000">
              <a:lnSpc>
                <a:spcPct val="100000"/>
              </a:lnSpc>
              <a:buClr>
                <a:srgbClr val="000000"/>
              </a:buClr>
              <a:buFont typeface="Arial"/>
              <a:buChar char="•"/>
            </a:pPr>
            <a:r>
              <a:rPr lang="de-DE" sz="2400" b="0" strike="noStrike" spc="-1">
                <a:solidFill>
                  <a:srgbClr val="000000"/>
                </a:solidFill>
                <a:latin typeface="Arial"/>
                <a:ea typeface="DejaVu Sans"/>
              </a:rPr>
              <a:t>Situation erklären</a:t>
            </a:r>
            <a:endParaRPr lang="de-DE" sz="2400" b="0" strike="noStrike" spc="-1">
              <a:latin typeface="Arial"/>
            </a:endParaRPr>
          </a:p>
          <a:p>
            <a:pPr marL="285480" indent="-279000">
              <a:lnSpc>
                <a:spcPct val="100000"/>
              </a:lnSpc>
            </a:pPr>
            <a:endParaRPr lang="de-DE" sz="2400" b="0" strike="noStrike" spc="-1">
              <a:latin typeface="Arial"/>
            </a:endParaRPr>
          </a:p>
          <a:p>
            <a:pPr marL="279360" indent="-279000">
              <a:lnSpc>
                <a:spcPct val="100000"/>
              </a:lnSpc>
              <a:buClr>
                <a:srgbClr val="000000"/>
              </a:buClr>
              <a:buFont typeface="Arial"/>
              <a:buChar char="•"/>
            </a:pPr>
            <a:r>
              <a:rPr lang="de-DE" sz="2400" b="0" strike="noStrike" spc="-1">
                <a:solidFill>
                  <a:srgbClr val="000000"/>
                </a:solidFill>
                <a:latin typeface="Arial"/>
                <a:ea typeface="DejaVu Sans"/>
              </a:rPr>
              <a:t>Vorschlag machen</a:t>
            </a:r>
            <a:endParaRPr lang="de-DE" sz="2400" b="0" strike="noStrike" spc="-1">
              <a:latin typeface="Arial"/>
            </a:endParaRPr>
          </a:p>
          <a:p>
            <a:pPr marL="284040" indent="-279000">
              <a:lnSpc>
                <a:spcPct val="100000"/>
              </a:lnSpc>
            </a:pPr>
            <a:endParaRPr lang="de-DE" sz="2400" b="0" strike="noStrike" spc="-1">
              <a:latin typeface="Arial"/>
            </a:endParaRPr>
          </a:p>
          <a:p>
            <a:pPr marL="279360" indent="-279000">
              <a:lnSpc>
                <a:spcPct val="100000"/>
              </a:lnSpc>
              <a:buClr>
                <a:srgbClr val="000000"/>
              </a:buClr>
              <a:buFont typeface="Arial"/>
              <a:buChar char="•"/>
            </a:pPr>
            <a:r>
              <a:rPr lang="de-DE" sz="2400" b="0" strike="noStrike" spc="-1">
                <a:solidFill>
                  <a:srgbClr val="000000"/>
                </a:solidFill>
                <a:latin typeface="Arial"/>
                <a:ea typeface="DejaVu Sans"/>
              </a:rPr>
              <a:t>Einverständnis einholen</a:t>
            </a:r>
            <a:endParaRPr lang="de-DE" sz="2400" b="0" strike="noStrike" spc="-1">
              <a:latin typeface="Arial"/>
            </a:endParaRPr>
          </a:p>
        </p:txBody>
      </p:sp>
      <p:pic>
        <p:nvPicPr>
          <p:cNvPr id="138" name="Grafik 137"/>
          <p:cNvPicPr/>
          <p:nvPr/>
        </p:nvPicPr>
        <p:blipFill>
          <a:blip r:embed="rId2"/>
          <a:stretch/>
        </p:blipFill>
        <p:spPr>
          <a:xfrm>
            <a:off x="6237360" y="1138320"/>
            <a:ext cx="1923480" cy="2693520"/>
          </a:xfrm>
          <a:prstGeom prst="rect">
            <a:avLst/>
          </a:prstGeom>
          <a:ln>
            <a:noFill/>
          </a:ln>
        </p:spPr>
      </p:pic>
      <p:pic>
        <p:nvPicPr>
          <p:cNvPr id="139" name="Grafik 138"/>
          <p:cNvPicPr/>
          <p:nvPr/>
        </p:nvPicPr>
        <p:blipFill>
          <a:blip r:embed="rId3"/>
          <a:stretch/>
        </p:blipFill>
        <p:spPr>
          <a:xfrm rot="20820000">
            <a:off x="5597640" y="2839320"/>
            <a:ext cx="2503080" cy="1406160"/>
          </a:xfrm>
          <a:prstGeom prst="rect">
            <a:avLst/>
          </a:prstGeom>
          <a:ln>
            <a:noFill/>
          </a:ln>
        </p:spPr>
      </p:pic>
      <p:pic>
        <p:nvPicPr>
          <p:cNvPr id="140" name="Grafik 139"/>
          <p:cNvPicPr/>
          <p:nvPr/>
        </p:nvPicPr>
        <p:blipFill>
          <a:blip r:embed="rId4"/>
          <a:srcRect l="18658" t="12235" r="16039" b="23134"/>
          <a:stretch/>
        </p:blipFill>
        <p:spPr>
          <a:xfrm>
            <a:off x="5219640" y="1506600"/>
            <a:ext cx="2520720" cy="1942560"/>
          </a:xfrm>
          <a:prstGeom prst="rect">
            <a:avLst/>
          </a:prstGeom>
          <a:ln>
            <a:noFill/>
          </a:ln>
        </p:spPr>
      </p:pic>
      <p:sp>
        <p:nvSpPr>
          <p:cNvPr id="141" name="CustomShape 5"/>
          <p:cNvSpPr/>
          <p:nvPr/>
        </p:nvSpPr>
        <p:spPr>
          <a:xfrm>
            <a:off x="436680" y="4533840"/>
            <a:ext cx="8427600" cy="1923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100000"/>
              </a:lnSpc>
            </a:pPr>
            <a:r>
              <a:rPr lang="de-DE" sz="2000" b="1" u="sng" strike="noStrike" spc="-1">
                <a:solidFill>
                  <a:srgbClr val="000000"/>
                </a:solidFill>
                <a:uFillTx/>
                <a:latin typeface="Arial"/>
                <a:ea typeface="DejaVu Sans"/>
              </a:rPr>
              <a:t>Beispiel: </a:t>
            </a:r>
            <a:r>
              <a:rPr lang="de-DE" sz="2000" b="0" strike="noStrike" spc="-1">
                <a:solidFill>
                  <a:srgbClr val="000000"/>
                </a:solidFill>
                <a:latin typeface="Arial"/>
                <a:ea typeface="DejaVu Sans"/>
              </a:rPr>
              <a:t>„Du kommentierst jeden Pfiff von mir, ich versuche dies jedes Mal zu erklären. </a:t>
            </a:r>
            <a:endParaRPr lang="de-DE" sz="2000" b="0" strike="noStrike" spc="-1">
              <a:latin typeface="Arial"/>
            </a:endParaRPr>
          </a:p>
          <a:p>
            <a:pPr>
              <a:lnSpc>
                <a:spcPct val="100000"/>
              </a:lnSpc>
            </a:pPr>
            <a:r>
              <a:rPr lang="de-DE" sz="2000" b="0" strike="noStrike" spc="-1">
                <a:solidFill>
                  <a:srgbClr val="000000"/>
                </a:solidFill>
                <a:latin typeface="Arial"/>
                <a:ea typeface="DejaVu Sans"/>
              </a:rPr>
              <a:t>Wenn du willst, dann kann ich Dir die Entscheidungen nach dem Spiel erklären, denn die Regelkunde würde den Umfang von 90 Minuten übersteigen.“</a:t>
            </a:r>
            <a:endParaRPr lang="de-DE" sz="2000" b="0" strike="noStrike" spc="-1">
              <a:latin typeface="Arial"/>
            </a:endParaRPr>
          </a:p>
          <a:p>
            <a:pPr>
              <a:lnSpc>
                <a:spcPct val="100000"/>
              </a:lnSpc>
            </a:pPr>
            <a:endParaRPr lang="de-DE" sz="2000" b="0" strike="noStrike" spc="-1">
              <a:latin typeface="Arial"/>
            </a:endParaRPr>
          </a:p>
        </p:txBody>
      </p:sp>
      <p:sp>
        <p:nvSpPr>
          <p:cNvPr id="142" name="CustomShape 6"/>
          <p:cNvSpPr/>
          <p:nvPr/>
        </p:nvSpPr>
        <p:spPr>
          <a:xfrm>
            <a:off x="108000" y="6546960"/>
            <a:ext cx="446364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transition>
    <p:fade/>
  </p:transition>
  <p:timing>
    <p:tnLst>
      <p:par>
        <p:cTn id="1" dur="indefinite" restart="never" nodeType="tmRoot">
          <p:childTnLst>
            <p:seq>
              <p:cTn id="2" dur="indefinite" nodeType="mainSeq">
                <p:childTnLst>
                  <p:par>
                    <p:cTn id="3" dur="indefinite" fill="hold">
                      <p:stCondLst>
                        <p:cond delay="indefinite"/>
                      </p:stCondLst>
                      <p:childTnLst>
                        <p:par>
                          <p:cTn id="4" dur="indefinite" fill="hold">
                            <p:stCondLst>
                              <p:cond delay="0"/>
                            </p:stCondLst>
                            <p:childTnLst>
                              <p:par>
                                <p:cTn id="5" presetID="1" presetClass="entr" dur="indefinite"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par>
                    <p:cTn id="7" dur="indefinite" fill="hold">
                      <p:stCondLst>
                        <p:cond delay="indefinite"/>
                      </p:stCondLst>
                      <p:childTnLst>
                        <p:par>
                          <p:cTn id="8" dur="indefinite" fill="hold">
                            <p:stCondLst>
                              <p:cond delay="0"/>
                            </p:stCondLst>
                            <p:childTnLst>
                              <p:par>
                                <p:cTn id="9" presetID="1" presetClass="entr" dur="indefinite" fill="hold"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600" b="0" strike="noStrike" spc="-1">
                <a:solidFill>
                  <a:srgbClr val="000000"/>
                </a:solidFill>
                <a:latin typeface="Arial"/>
                <a:ea typeface="DejaVu Sans"/>
              </a:rPr>
              <a:t>Zweisilbrige Kommentare</a:t>
            </a:r>
            <a:endParaRPr lang="de-DE" sz="3600" b="0" strike="noStrike" spc="-1">
              <a:latin typeface="Arial"/>
            </a:endParaRPr>
          </a:p>
        </p:txBody>
      </p:sp>
      <p:sp>
        <p:nvSpPr>
          <p:cNvPr id="144"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9E544506-2966-449C-AAB9-B4EAA37A773B}" type="slidenum">
              <a:rPr lang="de-DE" sz="1200" b="0" strike="noStrike" spc="-1">
                <a:solidFill>
                  <a:srgbClr val="FFFFFF"/>
                </a:solidFill>
                <a:latin typeface="Arial"/>
                <a:ea typeface="DejaVu Sans"/>
              </a:rPr>
              <a:t>11</a:t>
            </a:fld>
            <a:endParaRPr lang="de-DE" sz="1200" b="0" strike="noStrike" spc="-1">
              <a:latin typeface="Arial"/>
            </a:endParaRPr>
          </a:p>
        </p:txBody>
      </p:sp>
      <p:sp>
        <p:nvSpPr>
          <p:cNvPr id="145" name="CustomShape 3"/>
          <p:cNvSpPr/>
          <p:nvPr/>
        </p:nvSpPr>
        <p:spPr>
          <a:xfrm>
            <a:off x="4249800" y="1419120"/>
            <a:ext cx="4797000" cy="2288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marL="279360" indent="-279000">
              <a:lnSpc>
                <a:spcPct val="100000"/>
              </a:lnSpc>
              <a:buClr>
                <a:srgbClr val="000000"/>
              </a:buClr>
              <a:buFont typeface="Arial"/>
              <a:buChar char="•"/>
            </a:pPr>
            <a:r>
              <a:rPr lang="de-DE" sz="2400" b="0" strike="noStrike" spc="-1">
                <a:solidFill>
                  <a:srgbClr val="000000"/>
                </a:solidFill>
                <a:latin typeface="Arial"/>
                <a:ea typeface="DejaVu Sans"/>
              </a:rPr>
              <a:t>Aha</a:t>
            </a:r>
            <a:endParaRPr lang="de-DE" sz="2400" b="0" strike="noStrike" spc="-1">
              <a:latin typeface="Arial"/>
            </a:endParaRPr>
          </a:p>
          <a:p>
            <a:pPr marL="279360" indent="-279000">
              <a:lnSpc>
                <a:spcPct val="100000"/>
              </a:lnSpc>
              <a:buClr>
                <a:srgbClr val="000000"/>
              </a:buClr>
              <a:buFont typeface="Arial"/>
              <a:buChar char="•"/>
            </a:pPr>
            <a:r>
              <a:rPr lang="de-DE" sz="2400" b="0" strike="noStrike" spc="-1">
                <a:solidFill>
                  <a:srgbClr val="000000"/>
                </a:solidFill>
                <a:latin typeface="Arial"/>
                <a:ea typeface="DejaVu Sans"/>
              </a:rPr>
              <a:t>Naja</a:t>
            </a:r>
            <a:endParaRPr lang="de-DE" sz="2400" b="0" strike="noStrike" spc="-1">
              <a:latin typeface="Arial"/>
            </a:endParaRPr>
          </a:p>
          <a:p>
            <a:pPr marL="279360" indent="-279000">
              <a:lnSpc>
                <a:spcPct val="100000"/>
              </a:lnSpc>
              <a:buClr>
                <a:srgbClr val="000000"/>
              </a:buClr>
              <a:buFont typeface="Arial"/>
              <a:buChar char="•"/>
            </a:pPr>
            <a:r>
              <a:rPr lang="de-DE" sz="2400" b="0" strike="noStrike" spc="-1">
                <a:solidFill>
                  <a:srgbClr val="000000"/>
                </a:solidFill>
                <a:latin typeface="Arial"/>
                <a:ea typeface="DejaVu Sans"/>
              </a:rPr>
              <a:t>Potzblitz</a:t>
            </a:r>
            <a:endParaRPr lang="de-DE" sz="2400" b="0" strike="noStrike" spc="-1">
              <a:latin typeface="Arial"/>
            </a:endParaRPr>
          </a:p>
          <a:p>
            <a:pPr marL="279360" indent="-279000">
              <a:lnSpc>
                <a:spcPct val="100000"/>
              </a:lnSpc>
              <a:buClr>
                <a:srgbClr val="000000"/>
              </a:buClr>
              <a:buFont typeface="Arial"/>
              <a:buChar char="•"/>
            </a:pPr>
            <a:r>
              <a:rPr lang="de-DE" sz="2400" b="0" strike="noStrike" spc="-1">
                <a:solidFill>
                  <a:srgbClr val="000000"/>
                </a:solidFill>
                <a:latin typeface="Arial"/>
                <a:ea typeface="DejaVu Sans"/>
              </a:rPr>
              <a:t>Soso</a:t>
            </a:r>
            <a:endParaRPr lang="de-DE" sz="2400" b="0" strike="noStrike" spc="-1">
              <a:latin typeface="Arial"/>
            </a:endParaRPr>
          </a:p>
          <a:p>
            <a:pPr marL="284040" indent="-279000">
              <a:lnSpc>
                <a:spcPct val="100000"/>
              </a:lnSpc>
            </a:pPr>
            <a:endParaRPr lang="de-DE" sz="2400" b="0" strike="noStrike" spc="-1">
              <a:latin typeface="Arial"/>
            </a:endParaRPr>
          </a:p>
          <a:p>
            <a:pPr marL="279360" indent="-279000">
              <a:lnSpc>
                <a:spcPct val="100000"/>
              </a:lnSpc>
              <a:buClr>
                <a:srgbClr val="000000"/>
              </a:buClr>
              <a:buFont typeface="Arial"/>
              <a:buChar char="•"/>
            </a:pPr>
            <a:r>
              <a:rPr lang="de-DE" sz="2400" b="1" strike="noStrike" spc="-1">
                <a:solidFill>
                  <a:srgbClr val="000000"/>
                </a:solidFill>
                <a:latin typeface="Arial"/>
                <a:ea typeface="DejaVu Sans"/>
              </a:rPr>
              <a:t>Wirkt schnell provozierend!</a:t>
            </a:r>
            <a:endParaRPr lang="de-DE" sz="2400" b="0" strike="noStrike" spc="-1">
              <a:latin typeface="Arial"/>
            </a:endParaRPr>
          </a:p>
        </p:txBody>
      </p:sp>
      <p:pic>
        <p:nvPicPr>
          <p:cNvPr id="146" name="Grafik 145"/>
          <p:cNvPicPr/>
          <p:nvPr/>
        </p:nvPicPr>
        <p:blipFill>
          <a:blip r:embed="rId2"/>
          <a:stretch/>
        </p:blipFill>
        <p:spPr>
          <a:xfrm>
            <a:off x="816120" y="1843200"/>
            <a:ext cx="1523520" cy="761400"/>
          </a:xfrm>
          <a:prstGeom prst="rect">
            <a:avLst/>
          </a:prstGeom>
          <a:ln>
            <a:noFill/>
          </a:ln>
        </p:spPr>
      </p:pic>
      <p:sp>
        <p:nvSpPr>
          <p:cNvPr id="147" name="CustomShape 4"/>
          <p:cNvSpPr/>
          <p:nvPr/>
        </p:nvSpPr>
        <p:spPr>
          <a:xfrm>
            <a:off x="395280" y="1303200"/>
            <a:ext cx="2592000" cy="2090520"/>
          </a:xfrm>
          <a:prstGeom prst="wedgeRectCallout">
            <a:avLst>
              <a:gd name="adj1" fmla="val 45564"/>
              <a:gd name="adj2" fmla="val 85657"/>
            </a:avLst>
          </a:prstGeom>
          <a:noFill/>
          <a:ln w="38160" cap="sq">
            <a:solidFill>
              <a:srgbClr val="81967A"/>
            </a:solidFill>
            <a:miter/>
          </a:ln>
        </p:spPr>
        <p:style>
          <a:lnRef idx="0">
            <a:scrgbClr r="0" g="0" b="0"/>
          </a:lnRef>
          <a:fillRef idx="0">
            <a:scrgbClr r="0" g="0" b="0"/>
          </a:fillRef>
          <a:effectRef idx="0">
            <a:scrgbClr r="0" g="0" b="0"/>
          </a:effectRef>
          <a:fontRef idx="minor"/>
        </p:style>
      </p:sp>
      <p:sp>
        <p:nvSpPr>
          <p:cNvPr id="148" name="CustomShape 5"/>
          <p:cNvSpPr/>
          <p:nvPr/>
        </p:nvSpPr>
        <p:spPr>
          <a:xfrm>
            <a:off x="468360" y="4740120"/>
            <a:ext cx="4103280" cy="1190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100000"/>
              </a:lnSpc>
            </a:pPr>
            <a:r>
              <a:rPr lang="de-DE" sz="2400" b="1" u="sng" strike="noStrike" spc="-1">
                <a:solidFill>
                  <a:srgbClr val="000000"/>
                </a:solidFill>
                <a:uFillTx/>
                <a:latin typeface="Arial"/>
                <a:ea typeface="DejaVu Sans"/>
              </a:rPr>
              <a:t>Beispiel:</a:t>
            </a:r>
            <a:endParaRPr lang="de-DE" sz="2400" b="0" strike="noStrike" spc="-1">
              <a:latin typeface="Arial"/>
            </a:endParaRPr>
          </a:p>
          <a:p>
            <a:pPr>
              <a:lnSpc>
                <a:spcPct val="100000"/>
              </a:lnSpc>
            </a:pPr>
            <a:r>
              <a:rPr lang="de-DE" sz="2400" b="0" strike="noStrike" spc="-1">
                <a:solidFill>
                  <a:srgbClr val="000000"/>
                </a:solidFill>
                <a:latin typeface="Arial"/>
                <a:ea typeface="DejaVu Sans"/>
              </a:rPr>
              <a:t>„Das war doch Abseits“</a:t>
            </a:r>
            <a:endParaRPr lang="de-DE" sz="2400" b="0" strike="noStrike" spc="-1">
              <a:latin typeface="Arial"/>
            </a:endParaRPr>
          </a:p>
          <a:p>
            <a:pPr>
              <a:lnSpc>
                <a:spcPct val="100000"/>
              </a:lnSpc>
            </a:pPr>
            <a:r>
              <a:rPr lang="de-DE" sz="2400" b="0" strike="noStrike" spc="-1">
                <a:solidFill>
                  <a:srgbClr val="000000"/>
                </a:solidFill>
                <a:latin typeface="Arial"/>
                <a:ea typeface="DejaVu Sans"/>
              </a:rPr>
              <a:t>- „Aha“</a:t>
            </a:r>
            <a:endParaRPr lang="de-DE" sz="2400" b="0" strike="noStrike" spc="-1">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dur="indefinite" fill="hold">
                      <p:stCondLst>
                        <p:cond delay="indefinite"/>
                      </p:stCondLst>
                      <p:childTnLst>
                        <p:par>
                          <p:cTn id="4" dur="indefinite" fill="hold">
                            <p:stCondLst>
                              <p:cond delay="0"/>
                            </p:stCondLst>
                            <p:childTnLst>
                              <p:par>
                                <p:cTn id="5" presetID="1" presetClass="entr" dur="indefinite"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dur="indefinite" fill="hold">
                      <p:stCondLst>
                        <p:cond delay="indefinite"/>
                      </p:stCondLst>
                      <p:childTnLst>
                        <p:par>
                          <p:cTn id="8" dur="indefinite" fill="hold">
                            <p:stCondLst>
                              <p:cond delay="0"/>
                            </p:stCondLst>
                            <p:childTnLst>
                              <p:par>
                                <p:cTn id="9" presetID="1" presetClass="entr" dur="indefinite"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600" b="0" strike="noStrike" spc="-1">
                <a:solidFill>
                  <a:srgbClr val="000000"/>
                </a:solidFill>
                <a:latin typeface="Arial"/>
                <a:ea typeface="DejaVu Sans"/>
              </a:rPr>
              <a:t>Weitere Möglichkeiten</a:t>
            </a:r>
            <a:endParaRPr lang="de-DE" sz="3600" b="0" strike="noStrike" spc="-1">
              <a:latin typeface="Arial"/>
            </a:endParaRPr>
          </a:p>
        </p:txBody>
      </p:sp>
      <p:sp>
        <p:nvSpPr>
          <p:cNvPr id="150"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5046394E-A6F7-4E3F-8122-1EE09014608D}" type="slidenum">
              <a:rPr lang="de-DE" sz="1200" b="0" strike="noStrike" spc="-1">
                <a:solidFill>
                  <a:srgbClr val="FFFFFF"/>
                </a:solidFill>
                <a:latin typeface="Arial"/>
                <a:ea typeface="DejaVu Sans"/>
              </a:rPr>
              <a:t>12</a:t>
            </a:fld>
            <a:endParaRPr lang="de-DE" sz="1200" b="0" strike="noStrike" spc="-1">
              <a:latin typeface="Arial"/>
            </a:endParaRPr>
          </a:p>
        </p:txBody>
      </p:sp>
      <p:sp>
        <p:nvSpPr>
          <p:cNvPr id="151" name="CustomShape 3"/>
          <p:cNvSpPr/>
          <p:nvPr/>
        </p:nvSpPr>
        <p:spPr>
          <a:xfrm>
            <a:off x="387360" y="1419120"/>
            <a:ext cx="4797000" cy="825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marL="279360" indent="-279000">
              <a:lnSpc>
                <a:spcPct val="100000"/>
              </a:lnSpc>
              <a:buClr>
                <a:srgbClr val="000000"/>
              </a:buClr>
              <a:buFont typeface="Arial"/>
              <a:buChar char="•"/>
            </a:pPr>
            <a:r>
              <a:rPr lang="de-DE" sz="2400" b="0" strike="noStrike" spc="-1">
                <a:solidFill>
                  <a:srgbClr val="000000"/>
                </a:solidFill>
                <a:latin typeface="Arial"/>
                <a:ea typeface="DejaVu Sans"/>
              </a:rPr>
              <a:t>Gegenfragen</a:t>
            </a:r>
            <a:endParaRPr lang="de-DE" sz="2400" b="0" strike="noStrike" spc="-1">
              <a:latin typeface="Arial"/>
            </a:endParaRPr>
          </a:p>
          <a:p>
            <a:pPr marL="279360" indent="-279000">
              <a:lnSpc>
                <a:spcPct val="100000"/>
              </a:lnSpc>
              <a:buClr>
                <a:srgbClr val="000000"/>
              </a:buClr>
              <a:buFont typeface="Arial"/>
              <a:buChar char="•"/>
            </a:pPr>
            <a:r>
              <a:rPr lang="de-DE" sz="2400" b="0" strike="noStrike" spc="-1">
                <a:solidFill>
                  <a:srgbClr val="000000"/>
                </a:solidFill>
                <a:latin typeface="Arial"/>
                <a:ea typeface="DejaVu Sans"/>
              </a:rPr>
              <a:t>Logische Probleme aufzeigen</a:t>
            </a:r>
            <a:endParaRPr lang="de-DE" sz="2400" b="0" strike="noStrike" spc="-1">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dur="indefinite" fill="hold">
                      <p:stCondLst>
                        <p:cond delay="indefinite"/>
                      </p:stCondLst>
                      <p:childTnLst>
                        <p:par>
                          <p:cTn id="4" dur="indefinite" fill="hold">
                            <p:stCondLst>
                              <p:cond delay="0"/>
                            </p:stCondLst>
                            <p:childTnLst>
                              <p:par>
                                <p:cTn id="5" presetID="1" presetClass="entr" dur="indefinite"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200" b="0" strike="noStrike" spc="-1">
                <a:solidFill>
                  <a:srgbClr val="000000"/>
                </a:solidFill>
                <a:latin typeface="Arial"/>
                <a:ea typeface="DejaVu Sans"/>
              </a:rPr>
              <a:t>Mit Sprichwörtern und Zitaten kontern</a:t>
            </a:r>
            <a:endParaRPr lang="de-DE" sz="3200" b="0" strike="noStrike" spc="-1">
              <a:latin typeface="Arial"/>
            </a:endParaRPr>
          </a:p>
        </p:txBody>
      </p:sp>
      <p:sp>
        <p:nvSpPr>
          <p:cNvPr id="153"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7250B6EE-2F3D-4033-96AA-0EEC6F5260B0}" type="slidenum">
              <a:rPr lang="de-DE" sz="1200" b="0" strike="noStrike" spc="-1">
                <a:solidFill>
                  <a:srgbClr val="FFFFFF"/>
                </a:solidFill>
                <a:latin typeface="Arial"/>
                <a:ea typeface="DejaVu Sans"/>
              </a:rPr>
              <a:t>13</a:t>
            </a:fld>
            <a:endParaRPr lang="de-DE" sz="1200" b="0" strike="noStrike" spc="-1">
              <a:latin typeface="Arial"/>
            </a:endParaRPr>
          </a:p>
        </p:txBody>
      </p:sp>
      <p:pic>
        <p:nvPicPr>
          <p:cNvPr id="154" name="Grafik 153"/>
          <p:cNvPicPr/>
          <p:nvPr/>
        </p:nvPicPr>
        <p:blipFill>
          <a:blip r:embed="rId2"/>
          <a:stretch/>
        </p:blipFill>
        <p:spPr>
          <a:xfrm>
            <a:off x="5497560" y="2060640"/>
            <a:ext cx="3611160" cy="2555280"/>
          </a:xfrm>
          <a:prstGeom prst="rect">
            <a:avLst/>
          </a:prstGeom>
          <a:ln>
            <a:noFill/>
          </a:ln>
        </p:spPr>
      </p:pic>
      <p:sp>
        <p:nvSpPr>
          <p:cNvPr id="155" name="CustomShape 3"/>
          <p:cNvSpPr/>
          <p:nvPr/>
        </p:nvSpPr>
        <p:spPr>
          <a:xfrm>
            <a:off x="453960" y="4915080"/>
            <a:ext cx="7992720" cy="1313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100000"/>
              </a:lnSpc>
            </a:pPr>
            <a:r>
              <a:rPr lang="de-DE" sz="2000" b="1" u="sng" strike="noStrike" spc="-1">
                <a:solidFill>
                  <a:srgbClr val="000000"/>
                </a:solidFill>
                <a:uFillTx/>
                <a:latin typeface="Arial"/>
                <a:ea typeface="DejaVu Sans"/>
              </a:rPr>
              <a:t>Beispiel:</a:t>
            </a:r>
            <a:endParaRPr lang="de-DE" sz="2000" b="0" strike="noStrike" spc="-1">
              <a:latin typeface="Arial"/>
            </a:endParaRPr>
          </a:p>
          <a:p>
            <a:pPr>
              <a:lnSpc>
                <a:spcPct val="100000"/>
              </a:lnSpc>
            </a:pPr>
            <a:r>
              <a:rPr lang="de-DE" sz="2000" b="0" strike="noStrike" spc="-1">
                <a:solidFill>
                  <a:srgbClr val="000000"/>
                </a:solidFill>
                <a:latin typeface="Arial"/>
                <a:ea typeface="DejaVu Sans"/>
              </a:rPr>
              <a:t>„Das war heute wieder so schlecht von dir“</a:t>
            </a:r>
            <a:endParaRPr lang="de-DE" sz="2000" b="0" strike="noStrike" spc="-1">
              <a:latin typeface="Arial"/>
            </a:endParaRPr>
          </a:p>
          <a:p>
            <a:pPr>
              <a:lnSpc>
                <a:spcPct val="100000"/>
              </a:lnSpc>
            </a:pPr>
            <a:r>
              <a:rPr lang="de-DE" sz="2000" b="0" strike="noStrike" spc="-1">
                <a:solidFill>
                  <a:srgbClr val="000000"/>
                </a:solidFill>
                <a:latin typeface="Arial"/>
                <a:ea typeface="DejaVu Sans"/>
              </a:rPr>
              <a:t>- „Wenn die Ente nicht schwimmen kann, ist das Wasser schuld…….“</a:t>
            </a:r>
            <a:endParaRPr lang="de-DE" sz="2000" b="0" strike="noStrike" spc="-1">
              <a:latin typeface="Arial"/>
            </a:endParaRPr>
          </a:p>
        </p:txBody>
      </p:sp>
      <p:sp>
        <p:nvSpPr>
          <p:cNvPr id="156" name="CustomShape 4"/>
          <p:cNvSpPr/>
          <p:nvPr/>
        </p:nvSpPr>
        <p:spPr>
          <a:xfrm>
            <a:off x="468360" y="1514520"/>
            <a:ext cx="4797000" cy="2653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marL="279360" indent="-279000">
              <a:lnSpc>
                <a:spcPct val="100000"/>
              </a:lnSpc>
              <a:buClr>
                <a:srgbClr val="000000"/>
              </a:buClr>
              <a:buFont typeface="Arial"/>
              <a:buChar char="•"/>
            </a:pPr>
            <a:r>
              <a:rPr lang="de-DE" sz="2400" b="0" strike="noStrike" spc="-1">
                <a:solidFill>
                  <a:srgbClr val="000000"/>
                </a:solidFill>
                <a:latin typeface="Arial"/>
                <a:ea typeface="DejaVu Sans"/>
              </a:rPr>
              <a:t>Wenn man Schwierigkeiten hat, selbst Sprüche zu formulieren</a:t>
            </a:r>
            <a:endParaRPr lang="de-DE" sz="2400" b="0" strike="noStrike" spc="-1">
              <a:latin typeface="Arial"/>
            </a:endParaRPr>
          </a:p>
          <a:p>
            <a:pPr marL="285480" indent="-279000">
              <a:lnSpc>
                <a:spcPct val="100000"/>
              </a:lnSpc>
            </a:pPr>
            <a:endParaRPr lang="de-DE" sz="2400" b="0" strike="noStrike" spc="-1">
              <a:latin typeface="Arial"/>
            </a:endParaRPr>
          </a:p>
          <a:p>
            <a:pPr marL="279360" indent="-279000">
              <a:lnSpc>
                <a:spcPct val="100000"/>
              </a:lnSpc>
              <a:buClr>
                <a:srgbClr val="000000"/>
              </a:buClr>
              <a:buFont typeface="Arial"/>
              <a:buChar char="•"/>
            </a:pPr>
            <a:r>
              <a:rPr lang="de-DE" sz="2400" b="0" strike="noStrike" spc="-1">
                <a:solidFill>
                  <a:srgbClr val="000000"/>
                </a:solidFill>
                <a:latin typeface="Arial"/>
                <a:ea typeface="DejaVu Sans"/>
              </a:rPr>
              <a:t>Ein paar Zitate kann man sich leicht aneignen um sie parat zu haben</a:t>
            </a:r>
            <a:endParaRPr lang="de-DE" sz="2400" b="0" strike="noStrike" spc="-1">
              <a:latin typeface="Arial"/>
            </a:endParaRPr>
          </a:p>
          <a:p>
            <a:pPr marL="285480" indent="-279000">
              <a:lnSpc>
                <a:spcPct val="100000"/>
              </a:lnSpc>
            </a:pPr>
            <a:endParaRPr lang="de-DE" sz="2400" b="0" strike="noStrike" spc="-1">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dur="indefinite" fill="hold">
                      <p:stCondLst>
                        <p:cond delay="indefinite"/>
                      </p:stCondLst>
                      <p:childTnLst>
                        <p:par>
                          <p:cTn id="4" dur="indefinite" fill="hold">
                            <p:stCondLst>
                              <p:cond delay="0"/>
                            </p:stCondLst>
                            <p:childTnLst>
                              <p:par>
                                <p:cTn id="5" presetID="1" presetClass="entr" dur="indefinite"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par>
                    <p:cTn id="7" dur="indefinite" fill="hold">
                      <p:stCondLst>
                        <p:cond delay="indefinite"/>
                      </p:stCondLst>
                      <p:childTnLst>
                        <p:par>
                          <p:cTn id="8" dur="indefinite" fill="hold">
                            <p:stCondLst>
                              <p:cond delay="0"/>
                            </p:stCondLst>
                            <p:childTnLst>
                              <p:par>
                                <p:cTn id="9" presetID="1" presetClass="entr" dur="indefinite" fill="hold" nodeType="click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200" b="0" strike="noStrike" spc="-1">
                <a:solidFill>
                  <a:srgbClr val="000000"/>
                </a:solidFill>
                <a:latin typeface="Arial"/>
                <a:ea typeface="DejaVu Sans"/>
              </a:rPr>
              <a:t>Nonverbale Kommunikation</a:t>
            </a:r>
            <a:endParaRPr lang="de-DE" sz="3200" b="0" strike="noStrike" spc="-1">
              <a:latin typeface="Arial"/>
            </a:endParaRPr>
          </a:p>
        </p:txBody>
      </p:sp>
      <p:sp>
        <p:nvSpPr>
          <p:cNvPr id="158"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F6955A56-7F73-4594-85CF-F0823A635D3E}" type="slidenum">
              <a:rPr lang="de-DE" sz="1200" b="0" strike="noStrike" spc="-1">
                <a:solidFill>
                  <a:srgbClr val="FFFFFF"/>
                </a:solidFill>
                <a:latin typeface="Arial"/>
                <a:ea typeface="DejaVu Sans"/>
              </a:rPr>
              <a:t>14</a:t>
            </a:fld>
            <a:endParaRPr lang="de-DE" sz="1200" b="0" strike="noStrike" spc="-1">
              <a:latin typeface="Arial"/>
            </a:endParaRPr>
          </a:p>
        </p:txBody>
      </p:sp>
      <p:sp>
        <p:nvSpPr>
          <p:cNvPr id="159" name="CustomShape 3"/>
          <p:cNvSpPr/>
          <p:nvPr/>
        </p:nvSpPr>
        <p:spPr>
          <a:xfrm>
            <a:off x="179280" y="1125360"/>
            <a:ext cx="8856360" cy="5040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199"/>
              </a:spcBef>
            </a:pPr>
            <a:endParaRPr lang="de-DE" sz="1800" b="0" strike="noStrike" spc="-1">
              <a:latin typeface="Arial"/>
            </a:endParaRPr>
          </a:p>
          <a:p>
            <a:pPr>
              <a:lnSpc>
                <a:spcPct val="100000"/>
              </a:lnSpc>
              <a:spcBef>
                <a:spcPts val="1199"/>
              </a:spcBef>
            </a:pPr>
            <a:r>
              <a:rPr lang="de-DE" sz="3200" b="0" strike="noStrike" spc="-1">
                <a:solidFill>
                  <a:srgbClr val="000000"/>
                </a:solidFill>
                <a:latin typeface="Arial"/>
                <a:ea typeface="DejaVu Sans"/>
              </a:rPr>
              <a:t>Man kann nicht nicht kommunizieren</a:t>
            </a:r>
            <a:endParaRPr lang="de-DE" sz="3200" b="0" strike="noStrike" spc="-1">
              <a:latin typeface="Arial"/>
            </a:endParaRPr>
          </a:p>
          <a:p>
            <a:pPr>
              <a:lnSpc>
                <a:spcPct val="100000"/>
              </a:lnSpc>
              <a:spcBef>
                <a:spcPts val="1199"/>
              </a:spcBef>
            </a:pPr>
            <a:endParaRPr lang="de-DE" sz="3200" b="0" strike="noStrike" spc="-1">
              <a:latin typeface="Arial"/>
            </a:endParaRPr>
          </a:p>
          <a:p>
            <a:pPr>
              <a:lnSpc>
                <a:spcPct val="100000"/>
              </a:lnSpc>
              <a:spcBef>
                <a:spcPts val="1199"/>
              </a:spcBef>
            </a:pPr>
            <a:endParaRPr lang="de-DE" sz="3200" b="0" strike="noStrike" spc="-1">
              <a:latin typeface="Arial"/>
            </a:endParaRPr>
          </a:p>
          <a:p>
            <a:pPr algn="r">
              <a:lnSpc>
                <a:spcPct val="100000"/>
              </a:lnSpc>
              <a:spcBef>
                <a:spcPts val="1199"/>
              </a:spcBef>
            </a:pPr>
            <a:r>
              <a:rPr lang="de-DE" sz="2400" b="0" strike="noStrike" spc="-1">
                <a:solidFill>
                  <a:srgbClr val="000000"/>
                </a:solidFill>
                <a:latin typeface="Arial"/>
                <a:ea typeface="DejaVu Sans"/>
              </a:rPr>
              <a:t>„80 bis 85 Prozent unseres Auftretens ist Körpersprache“</a:t>
            </a:r>
            <a:endParaRPr lang="de-DE" sz="2400" b="0" strike="noStrike" spc="-1">
              <a:latin typeface="Arial"/>
            </a:endParaRPr>
          </a:p>
          <a:p>
            <a:pPr algn="ctr">
              <a:lnSpc>
                <a:spcPct val="100000"/>
              </a:lnSpc>
              <a:spcBef>
                <a:spcPts val="1199"/>
              </a:spcBef>
            </a:pPr>
            <a:r>
              <a:rPr lang="de-DE" sz="2400" b="0" strike="noStrike" spc="-1">
                <a:solidFill>
                  <a:srgbClr val="000000"/>
                </a:solidFill>
                <a:latin typeface="Arial"/>
                <a:ea typeface="DejaVu Sans"/>
              </a:rPr>
              <a:t>Jedoch NUR, wenn der Inhalt für den Empfänger nicht verständlich ist</a:t>
            </a:r>
            <a:endParaRPr lang="de-DE" sz="2400" b="0" strike="noStrike" spc="-1">
              <a:latin typeface="Arial"/>
            </a:endParaRPr>
          </a:p>
          <a:p>
            <a:pPr>
              <a:lnSpc>
                <a:spcPct val="100000"/>
              </a:lnSpc>
              <a:spcBef>
                <a:spcPts val="1199"/>
              </a:spcBef>
            </a:pPr>
            <a:endParaRPr lang="de-DE" sz="2400" b="0" strike="noStrike" spc="-1">
              <a:latin typeface="Aria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 name="CustomShape 1"/>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B7167A4F-5B2B-4955-81FD-AF354599C9A3}" type="slidenum">
              <a:rPr lang="de-DE" sz="1200" b="0" strike="noStrike" spc="-1">
                <a:solidFill>
                  <a:srgbClr val="FFFFFF"/>
                </a:solidFill>
                <a:latin typeface="Arial"/>
                <a:ea typeface="DejaVu Sans"/>
              </a:rPr>
              <a:t>15</a:t>
            </a:fld>
            <a:endParaRPr lang="de-DE" sz="1200" b="0" strike="noStrike" spc="-1">
              <a:latin typeface="Arial"/>
            </a:endParaRPr>
          </a:p>
        </p:txBody>
      </p:sp>
      <p:pic>
        <p:nvPicPr>
          <p:cNvPr id="161" name="Grafik 160"/>
          <p:cNvPicPr/>
          <p:nvPr/>
        </p:nvPicPr>
        <p:blipFill>
          <a:blip r:embed="rId2"/>
          <a:stretch/>
        </p:blipFill>
        <p:spPr>
          <a:xfrm>
            <a:off x="1643040" y="2852640"/>
            <a:ext cx="5304960" cy="2965320"/>
          </a:xfrm>
          <a:prstGeom prst="rect">
            <a:avLst/>
          </a:prstGeom>
          <a:ln>
            <a:noFill/>
          </a:ln>
        </p:spPr>
      </p:pic>
      <p:sp>
        <p:nvSpPr>
          <p:cNvPr id="162" name="CustomShape 2"/>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600" b="0" strike="noStrike" spc="-1">
                <a:solidFill>
                  <a:srgbClr val="000000"/>
                </a:solidFill>
                <a:latin typeface="Arial"/>
                <a:ea typeface="DejaVu Sans"/>
              </a:rPr>
              <a:t>Mimik und Gestik</a:t>
            </a:r>
            <a:endParaRPr lang="de-DE" sz="3600" b="0" strike="noStrike" spc="-1">
              <a:latin typeface="Arial"/>
            </a:endParaRPr>
          </a:p>
        </p:txBody>
      </p:sp>
      <p:sp>
        <p:nvSpPr>
          <p:cNvPr id="163" name="CustomShape 3"/>
          <p:cNvSpPr/>
          <p:nvPr/>
        </p:nvSpPr>
        <p:spPr>
          <a:xfrm>
            <a:off x="253800" y="1371600"/>
            <a:ext cx="4125960" cy="459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nSpc>
                <a:spcPct val="100000"/>
              </a:lnSpc>
            </a:pPr>
            <a:r>
              <a:rPr lang="de-DE" sz="2400" b="0" strike="noStrike" spc="-1">
                <a:solidFill>
                  <a:srgbClr val="000000"/>
                </a:solidFill>
                <a:latin typeface="Arial"/>
                <a:ea typeface="DejaVu Sans"/>
              </a:rPr>
              <a:t>Wie wirkt der Schiedsrichter?</a:t>
            </a:r>
            <a:endParaRPr lang="de-DE" sz="2400" b="0" strike="noStrike" spc="-1">
              <a:latin typeface="Aria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4" name="Grafik 163"/>
          <p:cNvPicPr/>
          <p:nvPr/>
        </p:nvPicPr>
        <p:blipFill>
          <a:blip r:embed="rId2"/>
          <a:stretch/>
        </p:blipFill>
        <p:spPr>
          <a:xfrm>
            <a:off x="0" y="192240"/>
            <a:ext cx="4060440" cy="963000"/>
          </a:xfrm>
          <a:prstGeom prst="rect">
            <a:avLst/>
          </a:prstGeom>
          <a:ln>
            <a:noFill/>
          </a:ln>
        </p:spPr>
      </p:pic>
      <p:sp>
        <p:nvSpPr>
          <p:cNvPr id="165" name="CustomShape 1"/>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A7FEC92F-21F9-4B07-9882-444C1FF87237}" type="slidenum">
              <a:rPr lang="de-DE" sz="1200" b="0" strike="noStrike" spc="-1">
                <a:solidFill>
                  <a:srgbClr val="FFFFFF"/>
                </a:solidFill>
                <a:latin typeface="Arial"/>
                <a:ea typeface="DejaVu Sans"/>
              </a:rPr>
              <a:t>16</a:t>
            </a:fld>
            <a:endParaRPr lang="de-DE" sz="1200" b="0" strike="noStrike" spc="-1">
              <a:latin typeface="Arial"/>
            </a:endParaRPr>
          </a:p>
        </p:txBody>
      </p:sp>
      <p:pic>
        <p:nvPicPr>
          <p:cNvPr id="166" name="Grafik 165"/>
          <p:cNvPicPr/>
          <p:nvPr/>
        </p:nvPicPr>
        <p:blipFill>
          <a:blip r:embed="rId3"/>
          <a:srcRect l="25906"/>
          <a:stretch/>
        </p:blipFill>
        <p:spPr>
          <a:xfrm>
            <a:off x="2638440" y="2525760"/>
            <a:ext cx="3506400" cy="3553920"/>
          </a:xfrm>
          <a:prstGeom prst="rect">
            <a:avLst/>
          </a:prstGeom>
          <a:ln>
            <a:noFill/>
          </a:ln>
        </p:spPr>
      </p:pic>
      <p:sp>
        <p:nvSpPr>
          <p:cNvPr id="167" name="CustomShape 2"/>
          <p:cNvSpPr/>
          <p:nvPr/>
        </p:nvSpPr>
        <p:spPr>
          <a:xfrm>
            <a:off x="250920" y="1890720"/>
            <a:ext cx="8281440" cy="642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marL="274320" indent="-267840">
              <a:lnSpc>
                <a:spcPct val="150000"/>
              </a:lnSpc>
            </a:pPr>
            <a:r>
              <a:rPr lang="de-DE" sz="2400" b="0" strike="noStrike" spc="-1">
                <a:solidFill>
                  <a:srgbClr val="000000"/>
                </a:solidFill>
                <a:latin typeface="Arial"/>
                <a:ea typeface="Microsoft YaHei"/>
              </a:rPr>
              <a:t>In welcher Situation angemessen / vorstellbar?</a:t>
            </a:r>
            <a:endParaRPr lang="de-DE" sz="2400" b="0" strike="noStrike" spc="-1">
              <a:latin typeface="Arial"/>
            </a:endParaRPr>
          </a:p>
        </p:txBody>
      </p:sp>
      <p:sp>
        <p:nvSpPr>
          <p:cNvPr id="168" name="CustomShape 3"/>
          <p:cNvSpPr/>
          <p:nvPr/>
        </p:nvSpPr>
        <p:spPr>
          <a:xfrm>
            <a:off x="253800" y="1371600"/>
            <a:ext cx="4125960" cy="459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nSpc>
                <a:spcPct val="100000"/>
              </a:lnSpc>
            </a:pPr>
            <a:r>
              <a:rPr lang="de-DE" sz="2400" b="0" strike="noStrike" spc="-1">
                <a:solidFill>
                  <a:srgbClr val="000000"/>
                </a:solidFill>
                <a:latin typeface="Arial"/>
                <a:ea typeface="DejaVu Sans"/>
              </a:rPr>
              <a:t>Wie wirkt der Schiedsrichter?</a:t>
            </a:r>
            <a:endParaRPr lang="de-DE" sz="2400" b="0" strike="noStrike" spc="-1">
              <a:latin typeface="Aria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600" b="0" strike="noStrike" spc="-1">
                <a:solidFill>
                  <a:srgbClr val="000000"/>
                </a:solidFill>
                <a:latin typeface="Arial"/>
                <a:ea typeface="DejaVu Sans"/>
              </a:rPr>
              <a:t>Mimik und Gestik</a:t>
            </a:r>
            <a:endParaRPr lang="de-DE" sz="3600" b="0" strike="noStrike" spc="-1">
              <a:latin typeface="Arial"/>
            </a:endParaRPr>
          </a:p>
        </p:txBody>
      </p:sp>
      <p:sp>
        <p:nvSpPr>
          <p:cNvPr id="170"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930AAFA2-498F-43D6-BAA2-BB59750F4C65}" type="slidenum">
              <a:rPr lang="de-DE" sz="1200" b="0" strike="noStrike" spc="-1">
                <a:solidFill>
                  <a:srgbClr val="FFFFFF"/>
                </a:solidFill>
                <a:latin typeface="Arial"/>
                <a:ea typeface="DejaVu Sans"/>
              </a:rPr>
              <a:t>17</a:t>
            </a:fld>
            <a:endParaRPr lang="de-DE" sz="1200" b="0" strike="noStrike" spc="-1">
              <a:latin typeface="Arial"/>
            </a:endParaRPr>
          </a:p>
        </p:txBody>
      </p:sp>
      <p:sp>
        <p:nvSpPr>
          <p:cNvPr id="171" name="CustomShape 3"/>
          <p:cNvSpPr/>
          <p:nvPr/>
        </p:nvSpPr>
        <p:spPr>
          <a:xfrm>
            <a:off x="250920" y="1197000"/>
            <a:ext cx="8641800" cy="4895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9280" indent="-174240">
              <a:lnSpc>
                <a:spcPct val="100000"/>
              </a:lnSpc>
              <a:spcBef>
                <a:spcPts val="1199"/>
              </a:spcBef>
            </a:pPr>
            <a:endParaRPr lang="de-DE" sz="1800" b="0" strike="noStrike" spc="-1">
              <a:latin typeface="Arial"/>
            </a:endParaRPr>
          </a:p>
          <a:p>
            <a:pPr marL="180720" indent="-174240">
              <a:lnSpc>
                <a:spcPct val="100000"/>
              </a:lnSpc>
              <a:spcBef>
                <a:spcPts val="1199"/>
              </a:spcBef>
            </a:pPr>
            <a:endParaRPr lang="de-DE" sz="1800" b="0" strike="noStrike" spc="-1">
              <a:latin typeface="Arial"/>
            </a:endParaRPr>
          </a:p>
        </p:txBody>
      </p:sp>
      <p:sp>
        <p:nvSpPr>
          <p:cNvPr id="172" name="CustomShape 4"/>
          <p:cNvSpPr/>
          <p:nvPr/>
        </p:nvSpPr>
        <p:spPr>
          <a:xfrm>
            <a:off x="250920" y="1890720"/>
            <a:ext cx="8281440" cy="642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marL="274320" indent="-267840">
              <a:lnSpc>
                <a:spcPct val="150000"/>
              </a:lnSpc>
            </a:pPr>
            <a:r>
              <a:rPr lang="de-DE" sz="2400" b="0" strike="noStrike" spc="-1">
                <a:solidFill>
                  <a:srgbClr val="000000"/>
                </a:solidFill>
                <a:latin typeface="Arial"/>
                <a:ea typeface="Microsoft YaHei"/>
              </a:rPr>
              <a:t>In welcher Situation angemessen / vorstellbar?</a:t>
            </a:r>
            <a:endParaRPr lang="de-DE" sz="2400" b="0" strike="noStrike" spc="-1">
              <a:latin typeface="Arial"/>
            </a:endParaRPr>
          </a:p>
        </p:txBody>
      </p:sp>
      <p:sp>
        <p:nvSpPr>
          <p:cNvPr id="173" name="CustomShape 5"/>
          <p:cNvSpPr/>
          <p:nvPr/>
        </p:nvSpPr>
        <p:spPr>
          <a:xfrm>
            <a:off x="253800" y="1371600"/>
            <a:ext cx="4125960" cy="459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nSpc>
                <a:spcPct val="100000"/>
              </a:lnSpc>
            </a:pPr>
            <a:r>
              <a:rPr lang="de-DE" sz="2400" b="0" strike="noStrike" spc="-1">
                <a:solidFill>
                  <a:srgbClr val="000000"/>
                </a:solidFill>
                <a:latin typeface="Arial"/>
                <a:ea typeface="DejaVu Sans"/>
              </a:rPr>
              <a:t>Wie wirkt der Schiedsrichter?</a:t>
            </a:r>
            <a:endParaRPr lang="de-DE" sz="2400" b="0" strike="noStrike" spc="-1">
              <a:latin typeface="Arial"/>
            </a:endParaRPr>
          </a:p>
        </p:txBody>
      </p:sp>
      <p:pic>
        <p:nvPicPr>
          <p:cNvPr id="174" name="Grafik 173"/>
          <p:cNvPicPr/>
          <p:nvPr/>
        </p:nvPicPr>
        <p:blipFill>
          <a:blip r:embed="rId2"/>
          <a:stretch/>
        </p:blipFill>
        <p:spPr>
          <a:xfrm>
            <a:off x="1457280" y="2630520"/>
            <a:ext cx="5868720" cy="3300120"/>
          </a:xfrm>
          <a:prstGeom prst="rect">
            <a:avLst/>
          </a:prstGeom>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600" b="0" strike="noStrike" spc="-1">
                <a:solidFill>
                  <a:srgbClr val="000000"/>
                </a:solidFill>
                <a:latin typeface="Arial"/>
                <a:ea typeface="DejaVu Sans"/>
              </a:rPr>
              <a:t>Mimik und Gestik</a:t>
            </a:r>
            <a:endParaRPr lang="de-DE" sz="3600" b="0" strike="noStrike" spc="-1">
              <a:latin typeface="Arial"/>
            </a:endParaRPr>
          </a:p>
        </p:txBody>
      </p:sp>
      <p:sp>
        <p:nvSpPr>
          <p:cNvPr id="176"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1742A415-B628-42B2-A26E-883DE596592B}" type="slidenum">
              <a:rPr lang="de-DE" sz="1200" b="0" strike="noStrike" spc="-1">
                <a:solidFill>
                  <a:srgbClr val="FFFFFF"/>
                </a:solidFill>
                <a:latin typeface="Arial"/>
                <a:ea typeface="DejaVu Sans"/>
              </a:rPr>
              <a:t>18</a:t>
            </a:fld>
            <a:endParaRPr lang="de-DE" sz="1200" b="0" strike="noStrike" spc="-1">
              <a:latin typeface="Arial"/>
            </a:endParaRPr>
          </a:p>
        </p:txBody>
      </p:sp>
      <p:sp>
        <p:nvSpPr>
          <p:cNvPr id="177" name="CustomShape 3"/>
          <p:cNvSpPr/>
          <p:nvPr/>
        </p:nvSpPr>
        <p:spPr>
          <a:xfrm>
            <a:off x="250920" y="1197000"/>
            <a:ext cx="8641800" cy="4895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9280" indent="-174240">
              <a:lnSpc>
                <a:spcPct val="100000"/>
              </a:lnSpc>
              <a:spcBef>
                <a:spcPts val="1199"/>
              </a:spcBef>
            </a:pPr>
            <a:endParaRPr lang="de-DE" sz="1800" b="0" strike="noStrike" spc="-1">
              <a:latin typeface="Arial"/>
            </a:endParaRPr>
          </a:p>
          <a:p>
            <a:pPr marL="180720" indent="-174240">
              <a:lnSpc>
                <a:spcPct val="100000"/>
              </a:lnSpc>
              <a:spcBef>
                <a:spcPts val="1199"/>
              </a:spcBef>
            </a:pPr>
            <a:endParaRPr lang="de-DE" sz="1800" b="0" strike="noStrike" spc="-1">
              <a:latin typeface="Arial"/>
            </a:endParaRPr>
          </a:p>
        </p:txBody>
      </p:sp>
      <p:sp>
        <p:nvSpPr>
          <p:cNvPr id="178" name="CustomShape 4"/>
          <p:cNvSpPr/>
          <p:nvPr/>
        </p:nvSpPr>
        <p:spPr>
          <a:xfrm>
            <a:off x="250920" y="1890720"/>
            <a:ext cx="8281440" cy="642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marL="274320" indent="-267840">
              <a:lnSpc>
                <a:spcPct val="150000"/>
              </a:lnSpc>
            </a:pPr>
            <a:r>
              <a:rPr lang="de-DE" sz="2400" b="0" strike="noStrike" spc="-1">
                <a:solidFill>
                  <a:srgbClr val="000000"/>
                </a:solidFill>
                <a:latin typeface="Arial"/>
                <a:ea typeface="Microsoft YaHei"/>
              </a:rPr>
              <a:t>In welcher Situation angemessen / vorstellbar?</a:t>
            </a:r>
            <a:endParaRPr lang="de-DE" sz="2400" b="0" strike="noStrike" spc="-1">
              <a:latin typeface="Arial"/>
            </a:endParaRPr>
          </a:p>
        </p:txBody>
      </p:sp>
      <p:sp>
        <p:nvSpPr>
          <p:cNvPr id="179" name="CustomShape 5"/>
          <p:cNvSpPr/>
          <p:nvPr/>
        </p:nvSpPr>
        <p:spPr>
          <a:xfrm>
            <a:off x="253800" y="1371600"/>
            <a:ext cx="4125960" cy="459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nSpc>
                <a:spcPct val="100000"/>
              </a:lnSpc>
            </a:pPr>
            <a:r>
              <a:rPr lang="de-DE" sz="2400" b="0" strike="noStrike" spc="-1">
                <a:solidFill>
                  <a:srgbClr val="000000"/>
                </a:solidFill>
                <a:latin typeface="Arial"/>
                <a:ea typeface="DejaVu Sans"/>
              </a:rPr>
              <a:t>Wie wirkt der Schiedsrichter?</a:t>
            </a:r>
            <a:endParaRPr lang="de-DE" sz="2400" b="0" strike="noStrike" spc="-1">
              <a:latin typeface="Arial"/>
            </a:endParaRPr>
          </a:p>
        </p:txBody>
      </p:sp>
      <p:pic>
        <p:nvPicPr>
          <p:cNvPr id="180" name="Grafik 179"/>
          <p:cNvPicPr/>
          <p:nvPr/>
        </p:nvPicPr>
        <p:blipFill>
          <a:blip r:embed="rId2"/>
          <a:stretch/>
        </p:blipFill>
        <p:spPr>
          <a:xfrm>
            <a:off x="1666800" y="2744640"/>
            <a:ext cx="5810040" cy="3276360"/>
          </a:xfrm>
          <a:prstGeom prst="rect">
            <a:avLst/>
          </a:prstGeom>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200" b="0" strike="noStrike" spc="-1">
                <a:solidFill>
                  <a:srgbClr val="000000"/>
                </a:solidFill>
                <a:latin typeface="Arial"/>
                <a:ea typeface="DejaVu Sans"/>
              </a:rPr>
              <a:t>Wie reagiere ich bei bestimmten Szenen?</a:t>
            </a:r>
            <a:endParaRPr lang="de-DE" sz="3200" b="0" strike="noStrike" spc="-1">
              <a:latin typeface="Arial"/>
            </a:endParaRPr>
          </a:p>
        </p:txBody>
      </p:sp>
      <p:sp>
        <p:nvSpPr>
          <p:cNvPr id="182" name="CustomShape 2"/>
          <p:cNvSpPr/>
          <p:nvPr/>
        </p:nvSpPr>
        <p:spPr>
          <a:xfrm>
            <a:off x="3419640" y="1413000"/>
            <a:ext cx="5616000" cy="165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de-DE" sz="2400" b="0" strike="noStrike" spc="-1">
                <a:solidFill>
                  <a:srgbClr val="000000"/>
                </a:solidFill>
                <a:latin typeface="Arial"/>
                <a:ea typeface="DejaVu Sans"/>
              </a:rPr>
              <a:t>Analysiert und diskutiert, wie ihr die Situationen lösen könnt!</a:t>
            </a:r>
            <a:endParaRPr lang="de-DE" sz="2400" b="0" strike="noStrike" spc="-1">
              <a:latin typeface="Arial"/>
            </a:endParaRPr>
          </a:p>
        </p:txBody>
      </p:sp>
      <p:sp>
        <p:nvSpPr>
          <p:cNvPr id="183" name="CustomShape 3"/>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5B9591E4-1059-4107-96DE-8E1F1785DCC7}" type="slidenum">
              <a:rPr lang="de-DE" sz="1200" b="0" strike="noStrike" spc="-1">
                <a:solidFill>
                  <a:srgbClr val="FFFFFF"/>
                </a:solidFill>
                <a:latin typeface="Arial"/>
                <a:ea typeface="DejaVu Sans"/>
              </a:rPr>
              <a:t>19</a:t>
            </a:fld>
            <a:endParaRPr lang="de-DE" sz="1200" b="0" strike="noStrike" spc="-1">
              <a:latin typeface="Arial"/>
            </a:endParaRPr>
          </a:p>
        </p:txBody>
      </p:sp>
      <p:pic>
        <p:nvPicPr>
          <p:cNvPr id="184" name="Grafik 183"/>
          <p:cNvPicPr/>
          <p:nvPr/>
        </p:nvPicPr>
        <p:blipFill>
          <a:blip r:embed="rId2"/>
          <a:stretch/>
        </p:blipFill>
        <p:spPr>
          <a:xfrm>
            <a:off x="1258920" y="1633680"/>
            <a:ext cx="1512360" cy="1213920"/>
          </a:xfrm>
          <a:prstGeom prst="rect">
            <a:avLst/>
          </a:prstGeom>
          <a:ln>
            <a:noFill/>
          </a:ln>
        </p:spPr>
      </p:pic>
      <p:sp>
        <p:nvSpPr>
          <p:cNvPr id="185" name="CustomShape 4"/>
          <p:cNvSpPr/>
          <p:nvPr/>
        </p:nvSpPr>
        <p:spPr>
          <a:xfrm>
            <a:off x="971640" y="4005360"/>
            <a:ext cx="6873840" cy="946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spAutoFit/>
          </a:bodyPr>
          <a:lstStyle/>
          <a:p>
            <a:pPr marL="457200" indent="-456840">
              <a:lnSpc>
                <a:spcPct val="100000"/>
              </a:lnSpc>
              <a:buClr>
                <a:srgbClr val="000000"/>
              </a:buClr>
              <a:buFont typeface="Wingdings" charset="2"/>
              <a:buChar char=""/>
            </a:pPr>
            <a:r>
              <a:rPr lang="de-DE" sz="2800" b="0" strike="noStrike" spc="-1">
                <a:solidFill>
                  <a:srgbClr val="000000"/>
                </a:solidFill>
                <a:latin typeface="Arial"/>
                <a:ea typeface="DejaVu Sans"/>
              </a:rPr>
              <a:t>Gibt es eine passende Redewendung?</a:t>
            </a:r>
            <a:endParaRPr lang="de-DE" sz="2800" b="0" strike="noStrike" spc="-1">
              <a:latin typeface="Arial"/>
            </a:endParaRPr>
          </a:p>
          <a:p>
            <a:pPr marL="457200" indent="-456840">
              <a:lnSpc>
                <a:spcPct val="100000"/>
              </a:lnSpc>
              <a:buClr>
                <a:srgbClr val="000000"/>
              </a:buClr>
              <a:buFont typeface="Wingdings" charset="2"/>
              <a:buChar char=""/>
            </a:pPr>
            <a:r>
              <a:rPr lang="de-DE" sz="2800" b="0" strike="noStrike" spc="-1">
                <a:solidFill>
                  <a:srgbClr val="000000"/>
                </a:solidFill>
                <a:latin typeface="Arial"/>
                <a:ea typeface="DejaVu Sans"/>
              </a:rPr>
              <a:t>Wäre ein lustiger Spruch angemessen?</a:t>
            </a:r>
            <a:endParaRPr lang="de-DE" sz="2800" b="0" strike="noStrike" spc="-1">
              <a:latin typeface="A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600" b="0" strike="noStrike" spc="-1">
                <a:solidFill>
                  <a:srgbClr val="000000"/>
                </a:solidFill>
                <a:latin typeface="Arial"/>
                <a:ea typeface="DejaVu Sans"/>
              </a:rPr>
              <a:t>Ablauf des heutigen Lehrabends</a:t>
            </a:r>
            <a:endParaRPr lang="de-DE" sz="3600" b="0" strike="noStrike" spc="-1">
              <a:latin typeface="Arial"/>
            </a:endParaRPr>
          </a:p>
        </p:txBody>
      </p:sp>
      <p:sp>
        <p:nvSpPr>
          <p:cNvPr id="97" name="CustomShape 2"/>
          <p:cNvSpPr/>
          <p:nvPr/>
        </p:nvSpPr>
        <p:spPr>
          <a:xfrm>
            <a:off x="179280" y="1197000"/>
            <a:ext cx="8856360" cy="4608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68200" lvl="1" indent="-267840">
              <a:lnSpc>
                <a:spcPct val="150000"/>
              </a:lnSpc>
              <a:buClr>
                <a:srgbClr val="FF0000"/>
              </a:buClr>
              <a:buFont typeface="Wingdings" charset="2"/>
              <a:buChar char=""/>
            </a:pPr>
            <a:r>
              <a:rPr lang="de-DE" sz="2200" b="0" strike="noStrike" spc="-1">
                <a:solidFill>
                  <a:srgbClr val="000000"/>
                </a:solidFill>
                <a:latin typeface="Arial"/>
                <a:ea typeface="Microsoft YaHei"/>
              </a:rPr>
              <a:t>Vorüberlegungen</a:t>
            </a:r>
            <a:endParaRPr lang="de-DE" sz="2200" b="0" strike="noStrike" spc="-1">
              <a:latin typeface="Arial"/>
            </a:endParaRPr>
          </a:p>
          <a:p>
            <a:pPr marL="268200" lvl="1" indent="-267840">
              <a:lnSpc>
                <a:spcPct val="100000"/>
              </a:lnSpc>
              <a:spcBef>
                <a:spcPts val="1199"/>
              </a:spcBef>
              <a:buClr>
                <a:srgbClr val="FF0000"/>
              </a:buClr>
              <a:buFont typeface="Wingdings" charset="2"/>
              <a:buChar char=""/>
            </a:pPr>
            <a:r>
              <a:rPr lang="de-DE" sz="2200" b="0" strike="noStrike" spc="-1">
                <a:solidFill>
                  <a:srgbClr val="000000"/>
                </a:solidFill>
                <a:latin typeface="Arial"/>
                <a:ea typeface="Microsoft YaHei"/>
              </a:rPr>
              <a:t>Schlagfertigkeit </a:t>
            </a:r>
            <a:endParaRPr lang="de-DE" sz="2200" b="0" strike="noStrike" spc="-1">
              <a:latin typeface="Arial"/>
            </a:endParaRPr>
          </a:p>
          <a:p>
            <a:pPr marL="268200" lvl="1" indent="-267840">
              <a:lnSpc>
                <a:spcPct val="100000"/>
              </a:lnSpc>
              <a:spcBef>
                <a:spcPts val="1199"/>
              </a:spcBef>
              <a:buClr>
                <a:srgbClr val="FF0000"/>
              </a:buClr>
              <a:buFont typeface="Wingdings" charset="2"/>
              <a:buChar char=""/>
            </a:pPr>
            <a:r>
              <a:rPr lang="de-DE" sz="2200" b="0" strike="noStrike" spc="-1">
                <a:solidFill>
                  <a:srgbClr val="000000"/>
                </a:solidFill>
                <a:latin typeface="Arial"/>
                <a:ea typeface="Microsoft YaHei"/>
              </a:rPr>
              <a:t>Beeinflussung des Spiels von Mimik und Gestik</a:t>
            </a:r>
            <a:endParaRPr lang="de-DE" sz="2200" b="0" strike="noStrike" spc="-1">
              <a:latin typeface="Arial"/>
            </a:endParaRPr>
          </a:p>
          <a:p>
            <a:pPr marL="268200" lvl="1" indent="-267840">
              <a:lnSpc>
                <a:spcPct val="100000"/>
              </a:lnSpc>
              <a:spcBef>
                <a:spcPts val="1199"/>
              </a:spcBef>
              <a:buClr>
                <a:srgbClr val="FF0000"/>
              </a:buClr>
              <a:buFont typeface="Wingdings" charset="2"/>
              <a:buChar char=""/>
            </a:pPr>
            <a:r>
              <a:rPr lang="de-DE" sz="2200" b="0" strike="noStrike" spc="-1">
                <a:solidFill>
                  <a:srgbClr val="000000"/>
                </a:solidFill>
                <a:latin typeface="Arial"/>
                <a:ea typeface="Microsoft YaHei"/>
              </a:rPr>
              <a:t>Wie reagiere ich verbal/nonverbal bei bestimmten Spielszenen?</a:t>
            </a:r>
            <a:endParaRPr lang="de-DE" sz="2200" b="0" strike="noStrike" spc="-1">
              <a:latin typeface="Arial"/>
            </a:endParaRPr>
          </a:p>
          <a:p>
            <a:pPr marL="272880" indent="-267840">
              <a:lnSpc>
                <a:spcPct val="150000"/>
              </a:lnSpc>
            </a:pPr>
            <a:endParaRPr lang="de-DE" sz="2200" b="0" strike="noStrike" spc="-1">
              <a:latin typeface="Arial"/>
            </a:endParaRPr>
          </a:p>
          <a:p>
            <a:pPr marL="274320" indent="-267840">
              <a:lnSpc>
                <a:spcPct val="150000"/>
              </a:lnSpc>
            </a:pPr>
            <a:endParaRPr lang="de-DE" sz="2200" b="0" strike="noStrike" spc="-1">
              <a:latin typeface="Arial"/>
            </a:endParaRPr>
          </a:p>
        </p:txBody>
      </p:sp>
      <p:sp>
        <p:nvSpPr>
          <p:cNvPr id="98" name="CustomShape 3"/>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04304E32-6AE8-4A96-A6FA-F625844EA448}" type="slidenum">
              <a:rPr lang="de-DE" sz="1200" b="0" strike="noStrike" spc="-1">
                <a:solidFill>
                  <a:srgbClr val="FFFFFF"/>
                </a:solidFill>
                <a:latin typeface="Arial"/>
                <a:ea typeface="DejaVu Sans"/>
              </a:rPr>
              <a:t>2</a:t>
            </a:fld>
            <a:endParaRPr lang="de-DE" sz="1200" b="0" strike="noStrike" spc="-1">
              <a:latin typeface="Aria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200" b="0" strike="noStrike" spc="-1">
                <a:solidFill>
                  <a:srgbClr val="000000"/>
                </a:solidFill>
                <a:latin typeface="Arial"/>
                <a:ea typeface="DejaVu Sans"/>
              </a:rPr>
              <a:t>Beispiel 1</a:t>
            </a:r>
            <a:endParaRPr lang="de-DE" sz="3200" b="0" strike="noStrike" spc="-1">
              <a:latin typeface="Arial"/>
            </a:endParaRPr>
          </a:p>
        </p:txBody>
      </p:sp>
      <p:sp>
        <p:nvSpPr>
          <p:cNvPr id="187" name="CustomShape 2"/>
          <p:cNvSpPr/>
          <p:nvPr/>
        </p:nvSpPr>
        <p:spPr>
          <a:xfrm>
            <a:off x="250920" y="1268280"/>
            <a:ext cx="8784720" cy="1944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199"/>
              </a:spcBef>
            </a:pPr>
            <a:r>
              <a:rPr lang="de-DE" sz="2400" b="0" strike="noStrike" spc="-1">
                <a:solidFill>
                  <a:srgbClr val="000000"/>
                </a:solidFill>
                <a:latin typeface="Arial"/>
                <a:ea typeface="DejaVu Sans"/>
              </a:rPr>
              <a:t>Du hast im Vorfeld erfahren, dass die Heimmannschaft gerade den Fair Play Pokal bekommen hat. Die andere Mannschaft hat in der letzten Zeit mehrere Spieler mit Roten Karten verloren. Beim Verlassen der Kabine sagt der Trainer des Heimvereins zu Dir: „Greifen Sie bloß durch, ich will meine Spieler gesund wieder mit ins nächste Spiel nehmen.“ </a:t>
            </a:r>
            <a:endParaRPr lang="de-DE" sz="2400" b="0" strike="noStrike" spc="-1">
              <a:latin typeface="Arial"/>
            </a:endParaRPr>
          </a:p>
        </p:txBody>
      </p:sp>
      <p:sp>
        <p:nvSpPr>
          <p:cNvPr id="188" name="CustomShape 3"/>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3E923A46-C8D7-4B7F-92DB-DA090192480E}" type="slidenum">
              <a:rPr lang="de-DE" sz="1200" b="0" strike="noStrike" spc="-1">
                <a:solidFill>
                  <a:srgbClr val="FFFFFF"/>
                </a:solidFill>
                <a:latin typeface="Arial"/>
                <a:ea typeface="DejaVu Sans"/>
              </a:rPr>
              <a:t>20</a:t>
            </a:fld>
            <a:endParaRPr lang="de-DE" sz="1200" b="0" strike="noStrike" spc="-1">
              <a:latin typeface="Aria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200" b="0" strike="noStrike" spc="-1">
                <a:solidFill>
                  <a:srgbClr val="000000"/>
                </a:solidFill>
                <a:latin typeface="Arial"/>
                <a:ea typeface="DejaVu Sans"/>
              </a:rPr>
              <a:t>Beispiel 2</a:t>
            </a:r>
            <a:endParaRPr lang="de-DE" sz="3200" b="0" strike="noStrike" spc="-1">
              <a:latin typeface="Arial"/>
            </a:endParaRPr>
          </a:p>
        </p:txBody>
      </p:sp>
      <p:sp>
        <p:nvSpPr>
          <p:cNvPr id="190"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26F89D76-A046-4612-9126-8A56FE24D8C2}" type="slidenum">
              <a:rPr lang="de-DE" sz="1200" b="0" strike="noStrike" spc="-1">
                <a:solidFill>
                  <a:srgbClr val="FFFFFF"/>
                </a:solidFill>
                <a:latin typeface="Arial"/>
                <a:ea typeface="DejaVu Sans"/>
              </a:rPr>
              <a:t>21</a:t>
            </a:fld>
            <a:endParaRPr lang="de-DE" sz="1200" b="0" strike="noStrike" spc="-1">
              <a:latin typeface="Arial"/>
            </a:endParaRPr>
          </a:p>
        </p:txBody>
      </p:sp>
      <p:sp>
        <p:nvSpPr>
          <p:cNvPr id="191" name="CustomShape 3"/>
          <p:cNvSpPr/>
          <p:nvPr/>
        </p:nvSpPr>
        <p:spPr>
          <a:xfrm>
            <a:off x="250920" y="1197000"/>
            <a:ext cx="8830800" cy="2441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107000"/>
              </a:lnSpc>
              <a:spcAft>
                <a:spcPts val="799"/>
              </a:spcAft>
            </a:pPr>
            <a:r>
              <a:rPr lang="de-DE" sz="2400" b="0" strike="noStrike" spc="-1">
                <a:solidFill>
                  <a:srgbClr val="000000"/>
                </a:solidFill>
                <a:latin typeface="Arial Unicode MS"/>
                <a:ea typeface="Arial Unicode MS"/>
              </a:rPr>
              <a:t>Der Platzwart vor dem Spiel zu euch als Schiedsrichter-Team:  „Die Umkleidekabine ist da hinten, hinter dem Schuppen. Ihr müsst die dreckigen Trikots vom Vorspiel etwas beiseite räumen, und die Taschen könnt ihr auf die Waschmaschine legen. Die Kreidekarre und die Eckfahnen hole ich gleich noch raus, dann habt ihr drei etwas mehr Platz...!“  </a:t>
            </a:r>
            <a:endParaRPr lang="de-DE" sz="2400" b="0" strike="noStrike" spc="-1">
              <a:latin typeface="Aria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 name="CustomShape 1"/>
          <p:cNvSpPr/>
          <p:nvPr/>
        </p:nvSpPr>
        <p:spPr>
          <a:xfrm>
            <a:off x="225360" y="6984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200" b="0" strike="noStrike" spc="-1">
                <a:solidFill>
                  <a:srgbClr val="000000"/>
                </a:solidFill>
                <a:latin typeface="Arial"/>
                <a:ea typeface="DejaVu Sans"/>
              </a:rPr>
              <a:t>Beispiel 3</a:t>
            </a:r>
            <a:endParaRPr lang="de-DE" sz="3200" b="0" strike="noStrike" spc="-1">
              <a:latin typeface="Arial"/>
            </a:endParaRPr>
          </a:p>
        </p:txBody>
      </p:sp>
      <p:sp>
        <p:nvSpPr>
          <p:cNvPr id="193" name="CustomShape 2"/>
          <p:cNvSpPr/>
          <p:nvPr/>
        </p:nvSpPr>
        <p:spPr>
          <a:xfrm>
            <a:off x="395280" y="1268280"/>
            <a:ext cx="8497440" cy="143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199"/>
              </a:spcBef>
            </a:pPr>
            <a:r>
              <a:rPr lang="de-DE" sz="2400" b="0" strike="noStrike" spc="-1">
                <a:solidFill>
                  <a:srgbClr val="000000"/>
                </a:solidFill>
                <a:latin typeface="Arial"/>
                <a:ea typeface="DejaVu Sans"/>
              </a:rPr>
              <a:t>Der Spielführer einer Mannschaft teilt Dir mit, dass sein Torwart bei Eckstößen regelmäßig von der Nr. 9 des Gegners heftig attackiert wird. </a:t>
            </a:r>
            <a:endParaRPr lang="de-DE" sz="2400" b="0" strike="noStrike" spc="-1">
              <a:latin typeface="Arial"/>
            </a:endParaRPr>
          </a:p>
        </p:txBody>
      </p:sp>
      <p:sp>
        <p:nvSpPr>
          <p:cNvPr id="194" name="CustomShape 3"/>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E38068AF-CACA-44E0-9BF5-5B999CD3F4FE}" type="slidenum">
              <a:rPr lang="de-DE" sz="1200" b="0" strike="noStrike" spc="-1">
                <a:solidFill>
                  <a:srgbClr val="FFFFFF"/>
                </a:solidFill>
                <a:latin typeface="Arial"/>
                <a:ea typeface="DejaVu Sans"/>
              </a:rPr>
              <a:t>22</a:t>
            </a:fld>
            <a:endParaRPr lang="de-DE" sz="1200" b="0" strike="noStrike" spc="-1">
              <a:latin typeface="Arial"/>
            </a:endParaRPr>
          </a:p>
        </p:txBody>
      </p:sp>
      <p:sp>
        <p:nvSpPr>
          <p:cNvPr id="195" name="CustomShape 4"/>
          <p:cNvSpPr/>
          <p:nvPr/>
        </p:nvSpPr>
        <p:spPr>
          <a:xfrm>
            <a:off x="108000" y="6546960"/>
            <a:ext cx="446364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 name="CustomShape 1"/>
          <p:cNvSpPr/>
          <p:nvPr/>
        </p:nvSpPr>
        <p:spPr>
          <a:xfrm>
            <a:off x="324000" y="1268280"/>
            <a:ext cx="8640360" cy="1728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199"/>
              </a:spcBef>
            </a:pPr>
            <a:r>
              <a:rPr lang="de-DE" sz="2400" b="0" strike="noStrike" spc="-1">
                <a:solidFill>
                  <a:srgbClr val="000000"/>
                </a:solidFill>
                <a:latin typeface="Arial"/>
                <a:ea typeface="DejaVu Sans"/>
              </a:rPr>
              <a:t>Der Spieler mit der Nr. 5 hat innerhalb kurzer Zeit zweimal einen Gegner regelwidrig zu Fall gebracht. Da der Ball stets in Spielnähe war, willst Du den Spieler nicht verwarnen. Du ermahnst mit folgenden Worten:</a:t>
            </a:r>
            <a:endParaRPr lang="de-DE" sz="2400" b="0" strike="noStrike" spc="-1">
              <a:latin typeface="Arial"/>
            </a:endParaRPr>
          </a:p>
        </p:txBody>
      </p:sp>
      <p:sp>
        <p:nvSpPr>
          <p:cNvPr id="197"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DA496240-3779-4356-AFB4-7404E35EA0F6}" type="slidenum">
              <a:rPr lang="de-DE" sz="1200" b="0" strike="noStrike" spc="-1">
                <a:solidFill>
                  <a:srgbClr val="FFFFFF"/>
                </a:solidFill>
                <a:latin typeface="Arial"/>
                <a:ea typeface="DejaVu Sans"/>
              </a:rPr>
              <a:t>23</a:t>
            </a:fld>
            <a:endParaRPr lang="de-DE" sz="1200" b="0" strike="noStrike" spc="-1">
              <a:latin typeface="Arial"/>
            </a:endParaRPr>
          </a:p>
        </p:txBody>
      </p:sp>
      <p:sp>
        <p:nvSpPr>
          <p:cNvPr id="198" name="CustomShape 3"/>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200" b="0" strike="noStrike" spc="-1">
                <a:solidFill>
                  <a:srgbClr val="000000"/>
                </a:solidFill>
                <a:latin typeface="Arial"/>
                <a:ea typeface="DejaVu Sans"/>
              </a:rPr>
              <a:t>Beispiel 4</a:t>
            </a:r>
            <a:endParaRPr lang="de-DE" sz="3200" b="0" strike="noStrike" spc="-1">
              <a:latin typeface="Arial"/>
            </a:endParaRPr>
          </a:p>
        </p:txBody>
      </p:sp>
      <p:sp>
        <p:nvSpPr>
          <p:cNvPr id="199" name="CustomShape 4"/>
          <p:cNvSpPr/>
          <p:nvPr/>
        </p:nvSpPr>
        <p:spPr>
          <a:xfrm>
            <a:off x="108000" y="6546960"/>
            <a:ext cx="446364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 name="CustomShape 1"/>
          <p:cNvSpPr/>
          <p:nvPr/>
        </p:nvSpPr>
        <p:spPr>
          <a:xfrm>
            <a:off x="395280" y="1197000"/>
            <a:ext cx="8064000" cy="2447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199"/>
              </a:spcBef>
            </a:pPr>
            <a:r>
              <a:rPr lang="de-DE" sz="2400" b="0" strike="noStrike" spc="-1">
                <a:solidFill>
                  <a:srgbClr val="000000"/>
                </a:solidFill>
                <a:latin typeface="Arial"/>
                <a:ea typeface="DejaVu Sans"/>
              </a:rPr>
              <a:t>Ein bereits verwarnter Spieler bringt seinen Gegenspieler durch ein taktisches Foulspiel zu Fall. Der Spieler versucht noch dich vom Zeigen der Karte abzuhalten: „Ich habe doch versucht den Ball zu spielen“! </a:t>
            </a:r>
            <a:endParaRPr lang="de-DE" sz="2400" b="0" strike="noStrike" spc="-1">
              <a:latin typeface="Arial"/>
            </a:endParaRPr>
          </a:p>
          <a:p>
            <a:pPr>
              <a:lnSpc>
                <a:spcPct val="100000"/>
              </a:lnSpc>
              <a:spcBef>
                <a:spcPts val="1199"/>
              </a:spcBef>
            </a:pPr>
            <a:r>
              <a:rPr lang="de-DE" sz="2400" b="0" strike="noStrike" spc="-1">
                <a:solidFill>
                  <a:srgbClr val="000000"/>
                </a:solidFill>
                <a:latin typeface="Arial"/>
                <a:ea typeface="DejaVu Sans"/>
              </a:rPr>
              <a:t>Du zeigst die Karte mit den Worten:</a:t>
            </a:r>
            <a:endParaRPr lang="de-DE" sz="2400" b="0" strike="noStrike" spc="-1">
              <a:latin typeface="Arial"/>
            </a:endParaRPr>
          </a:p>
        </p:txBody>
      </p:sp>
      <p:sp>
        <p:nvSpPr>
          <p:cNvPr id="201"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131E6F01-671C-4114-9BCD-75726E1C8409}" type="slidenum">
              <a:rPr lang="de-DE" sz="1200" b="0" strike="noStrike" spc="-1">
                <a:solidFill>
                  <a:srgbClr val="FFFFFF"/>
                </a:solidFill>
                <a:latin typeface="Arial"/>
                <a:ea typeface="DejaVu Sans"/>
              </a:rPr>
              <a:t>24</a:t>
            </a:fld>
            <a:endParaRPr lang="de-DE" sz="1200" b="0" strike="noStrike" spc="-1">
              <a:latin typeface="Arial"/>
            </a:endParaRPr>
          </a:p>
        </p:txBody>
      </p:sp>
      <p:sp>
        <p:nvSpPr>
          <p:cNvPr id="202" name="CustomShape 3"/>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200" b="0" strike="noStrike" spc="-1">
                <a:solidFill>
                  <a:srgbClr val="000000"/>
                </a:solidFill>
                <a:latin typeface="Arial"/>
                <a:ea typeface="DejaVu Sans"/>
              </a:rPr>
              <a:t>Beispiel 5</a:t>
            </a:r>
            <a:endParaRPr lang="de-DE" sz="3200" b="0" strike="noStrike" spc="-1">
              <a:latin typeface="Arial"/>
            </a:endParaRPr>
          </a:p>
        </p:txBody>
      </p:sp>
      <p:sp>
        <p:nvSpPr>
          <p:cNvPr id="203" name="CustomShape 4"/>
          <p:cNvSpPr/>
          <p:nvPr/>
        </p:nvSpPr>
        <p:spPr>
          <a:xfrm>
            <a:off x="108000" y="6546960"/>
            <a:ext cx="446364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 name="CustomShape 1"/>
          <p:cNvSpPr/>
          <p:nvPr/>
        </p:nvSpPr>
        <p:spPr>
          <a:xfrm>
            <a:off x="468360" y="1284120"/>
            <a:ext cx="8496000" cy="1784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199"/>
              </a:spcBef>
            </a:pPr>
            <a:r>
              <a:rPr lang="de-DE" sz="2400" b="0" strike="noStrike" spc="-1">
                <a:solidFill>
                  <a:srgbClr val="000000"/>
                </a:solidFill>
                <a:latin typeface="Arial"/>
                <a:ea typeface="DejaVu Sans"/>
              </a:rPr>
              <a:t>Nachdem der Spieler auf das Tor geschossen, grätscht der Verteidiger in den Schützen. Dieser fällt durch das Beinstellen zu Boden. Du entscheidest auf Strafstoß. Der Verteidiger entgegnet: „Aber Schiri, er hat doch schon geschossen...“</a:t>
            </a:r>
            <a:endParaRPr lang="de-DE" sz="2400" b="0" strike="noStrike" spc="-1">
              <a:latin typeface="Arial"/>
            </a:endParaRPr>
          </a:p>
        </p:txBody>
      </p:sp>
      <p:sp>
        <p:nvSpPr>
          <p:cNvPr id="205"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D8B4FDF4-ECDB-486F-A4B2-75C3D91BE34C}" type="slidenum">
              <a:rPr lang="de-DE" sz="1200" b="0" strike="noStrike" spc="-1">
                <a:solidFill>
                  <a:srgbClr val="FFFFFF"/>
                </a:solidFill>
                <a:latin typeface="Arial"/>
                <a:ea typeface="DejaVu Sans"/>
              </a:rPr>
              <a:t>25</a:t>
            </a:fld>
            <a:endParaRPr lang="de-DE" sz="1200" b="0" strike="noStrike" spc="-1">
              <a:latin typeface="Arial"/>
            </a:endParaRPr>
          </a:p>
        </p:txBody>
      </p:sp>
      <p:sp>
        <p:nvSpPr>
          <p:cNvPr id="206" name="CustomShape 3"/>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200" b="0" strike="noStrike" spc="-1">
                <a:solidFill>
                  <a:srgbClr val="000000"/>
                </a:solidFill>
                <a:latin typeface="Arial"/>
                <a:ea typeface="DejaVu Sans"/>
              </a:rPr>
              <a:t>Beispiel 6</a:t>
            </a:r>
            <a:endParaRPr lang="de-DE" sz="3200" b="0" strike="noStrike" spc="-1">
              <a:latin typeface="Aria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 name="CustomShape 1"/>
          <p:cNvSpPr/>
          <p:nvPr/>
        </p:nvSpPr>
        <p:spPr>
          <a:xfrm>
            <a:off x="228600" y="1265400"/>
            <a:ext cx="8686440" cy="2353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199"/>
              </a:spcBef>
            </a:pPr>
            <a:r>
              <a:rPr lang="de-DE" sz="2400" b="0" strike="noStrike" spc="-1">
                <a:solidFill>
                  <a:srgbClr val="000000"/>
                </a:solidFill>
                <a:latin typeface="Arial"/>
                <a:ea typeface="DejaVu Sans"/>
              </a:rPr>
              <a:t>Nach einer 0:1 Niederlage des Heimteams kommt der Trainer am Mittelkreis auf dich zu. Du hast 3 Minuten nachspielen lassen. Er sagt: „Also mit den ganzen Unterbrechungen hätten es mindestens vier Minuten sein müssen, wenn nicht sogar noch mehr!!!“</a:t>
            </a:r>
            <a:endParaRPr lang="de-DE" sz="2400" b="0" strike="noStrike" spc="-1">
              <a:latin typeface="Arial"/>
            </a:endParaRPr>
          </a:p>
        </p:txBody>
      </p:sp>
      <p:sp>
        <p:nvSpPr>
          <p:cNvPr id="208"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541931CF-5A5C-4D82-AC96-7AEB8DC645DD}" type="slidenum">
              <a:rPr lang="de-DE" sz="1200" b="0" strike="noStrike" spc="-1">
                <a:solidFill>
                  <a:srgbClr val="FFFFFF"/>
                </a:solidFill>
                <a:latin typeface="Arial"/>
                <a:ea typeface="DejaVu Sans"/>
              </a:rPr>
              <a:t>26</a:t>
            </a:fld>
            <a:endParaRPr lang="de-DE" sz="1200" b="0" strike="noStrike" spc="-1">
              <a:latin typeface="Arial"/>
            </a:endParaRPr>
          </a:p>
        </p:txBody>
      </p:sp>
      <p:sp>
        <p:nvSpPr>
          <p:cNvPr id="209" name="CustomShape 3"/>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200" b="0" strike="noStrike" spc="-1">
                <a:solidFill>
                  <a:srgbClr val="000000"/>
                </a:solidFill>
                <a:latin typeface="Arial"/>
                <a:ea typeface="DejaVu Sans"/>
              </a:rPr>
              <a:t>Beispiel 7</a:t>
            </a:r>
            <a:endParaRPr lang="de-DE" sz="3200" b="0" strike="noStrike" spc="-1">
              <a:latin typeface="Aria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 name="CustomShape 1"/>
          <p:cNvSpPr/>
          <p:nvPr/>
        </p:nvSpPr>
        <p:spPr>
          <a:xfrm>
            <a:off x="324000" y="1197000"/>
            <a:ext cx="8711640" cy="216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199"/>
              </a:spcBef>
            </a:pPr>
            <a:r>
              <a:rPr lang="de-DE" sz="2400" b="0" strike="noStrike" spc="-1">
                <a:solidFill>
                  <a:srgbClr val="000000"/>
                </a:solidFill>
                <a:latin typeface="Arial"/>
                <a:ea typeface="DejaVu Sans"/>
              </a:rPr>
              <a:t>Nach einem rücksichtslosem Foulspiel des Abwehrspielers etwa 30m vor dem eigenen Tor, entscheidest du auf Freistoß und zeigt die gelbe Karte.</a:t>
            </a:r>
            <a:endParaRPr lang="de-DE" sz="2400" b="0" strike="noStrike" spc="-1">
              <a:latin typeface="Arial"/>
            </a:endParaRPr>
          </a:p>
          <a:p>
            <a:pPr>
              <a:lnSpc>
                <a:spcPct val="100000"/>
              </a:lnSpc>
              <a:spcBef>
                <a:spcPts val="1199"/>
              </a:spcBef>
            </a:pPr>
            <a:r>
              <a:rPr lang="de-DE" sz="2400" b="0" strike="noStrike" spc="-1">
                <a:solidFill>
                  <a:srgbClr val="000000"/>
                </a:solidFill>
                <a:latin typeface="Arial"/>
                <a:ea typeface="DejaVu Sans"/>
              </a:rPr>
              <a:t>Plötzlich steht der Torwart vor dir und kritisiert die Entscheidung.</a:t>
            </a:r>
            <a:endParaRPr lang="de-DE" sz="2400" b="0" strike="noStrike" spc="-1">
              <a:latin typeface="Arial"/>
            </a:endParaRPr>
          </a:p>
          <a:p>
            <a:pPr>
              <a:lnSpc>
                <a:spcPct val="100000"/>
              </a:lnSpc>
              <a:spcBef>
                <a:spcPts val="1199"/>
              </a:spcBef>
            </a:pPr>
            <a:endParaRPr lang="de-DE" sz="2400" b="0" strike="noStrike" spc="-1">
              <a:latin typeface="Arial"/>
            </a:endParaRPr>
          </a:p>
        </p:txBody>
      </p:sp>
      <p:sp>
        <p:nvSpPr>
          <p:cNvPr id="211"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B45A32CA-4B57-460E-9D0B-D4BAB886E908}" type="slidenum">
              <a:rPr lang="de-DE" sz="1200" b="0" strike="noStrike" spc="-1">
                <a:solidFill>
                  <a:srgbClr val="FFFFFF"/>
                </a:solidFill>
                <a:latin typeface="Arial"/>
                <a:ea typeface="DejaVu Sans"/>
              </a:rPr>
              <a:t>27</a:t>
            </a:fld>
            <a:endParaRPr lang="de-DE" sz="1200" b="0" strike="noStrike" spc="-1">
              <a:latin typeface="Arial"/>
            </a:endParaRPr>
          </a:p>
        </p:txBody>
      </p:sp>
      <p:sp>
        <p:nvSpPr>
          <p:cNvPr id="212" name="CustomShape 3"/>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200" b="0" strike="noStrike" spc="-1">
                <a:solidFill>
                  <a:srgbClr val="000000"/>
                </a:solidFill>
                <a:latin typeface="Arial"/>
                <a:ea typeface="DejaVu Sans"/>
              </a:rPr>
              <a:t>Beispiel 8</a:t>
            </a:r>
            <a:endParaRPr lang="de-DE" sz="3200" b="0" strike="noStrike" spc="-1">
              <a:latin typeface="Aria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3" name="CustomShape 1"/>
          <p:cNvSpPr/>
          <p:nvPr/>
        </p:nvSpPr>
        <p:spPr>
          <a:xfrm>
            <a:off x="393840" y="1268280"/>
            <a:ext cx="8687880" cy="2376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199"/>
              </a:spcBef>
            </a:pPr>
            <a:r>
              <a:rPr lang="de-DE" sz="2400" b="0" strike="noStrike" spc="-1">
                <a:solidFill>
                  <a:srgbClr val="000000"/>
                </a:solidFill>
                <a:latin typeface="Arial"/>
                <a:ea typeface="DejaVu Sans"/>
              </a:rPr>
              <a:t>Der Betreuer kommt nach dem Spiel in die Kabine und beschwert sich: „Schiri, so eine Unverschämtheit! Die Gelb/Rote war ein Witz. Das war meilenweit kein Abseits und weil er den Ball dann noch wegschießt, muss unser bester Stürmer runter! Hast du denn kein Fingerspitzengefühl?“</a:t>
            </a:r>
            <a:endParaRPr lang="de-DE" sz="2400" b="0" strike="noStrike" spc="-1">
              <a:latin typeface="Arial"/>
            </a:endParaRPr>
          </a:p>
          <a:p>
            <a:pPr>
              <a:lnSpc>
                <a:spcPct val="100000"/>
              </a:lnSpc>
              <a:spcBef>
                <a:spcPts val="1199"/>
              </a:spcBef>
            </a:pPr>
            <a:endParaRPr lang="de-DE" sz="2400" b="0" strike="noStrike" spc="-1">
              <a:latin typeface="Arial"/>
            </a:endParaRPr>
          </a:p>
        </p:txBody>
      </p:sp>
      <p:sp>
        <p:nvSpPr>
          <p:cNvPr id="214"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5F948B8A-04F1-4592-9D57-510A2BB1D46A}" type="slidenum">
              <a:rPr lang="de-DE" sz="1200" b="0" strike="noStrike" spc="-1">
                <a:solidFill>
                  <a:srgbClr val="FFFFFF"/>
                </a:solidFill>
                <a:latin typeface="Arial"/>
                <a:ea typeface="DejaVu Sans"/>
              </a:rPr>
              <a:t>28</a:t>
            </a:fld>
            <a:endParaRPr lang="de-DE" sz="1200" b="0" strike="noStrike" spc="-1">
              <a:latin typeface="Arial"/>
            </a:endParaRPr>
          </a:p>
        </p:txBody>
      </p:sp>
      <p:sp>
        <p:nvSpPr>
          <p:cNvPr id="215" name="CustomShape 3"/>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200" b="0" strike="noStrike" spc="-1">
                <a:solidFill>
                  <a:srgbClr val="000000"/>
                </a:solidFill>
                <a:latin typeface="Arial"/>
                <a:ea typeface="DejaVu Sans"/>
              </a:rPr>
              <a:t>Beispiel 9</a:t>
            </a:r>
            <a:endParaRPr lang="de-DE" sz="3200" b="0" strike="noStrike" spc="-1">
              <a:latin typeface="Arial"/>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 name="CustomShape 1"/>
          <p:cNvSpPr/>
          <p:nvPr/>
        </p:nvSpPr>
        <p:spPr>
          <a:xfrm>
            <a:off x="393840" y="1268280"/>
            <a:ext cx="8687880" cy="2376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199"/>
              </a:spcBef>
            </a:pPr>
            <a:r>
              <a:rPr lang="de-DE" sz="2400" b="0" strike="noStrike" spc="-1">
                <a:solidFill>
                  <a:srgbClr val="000000"/>
                </a:solidFill>
                <a:latin typeface="Arial"/>
                <a:ea typeface="DejaVu Sans"/>
              </a:rPr>
              <a:t>Der „Sechser“ des Gastes begeht innerhalb von zwei Minuten zwei ähnliche, klare taktische Foulspiele. Du verwarnst ihn beim ersten Foul und schickst ihn beim zweiten Foulspiel mit der Gelb/Roten-Karte duschen. Bei der zweiten Verwarnung kommt der Kapitän auf dich zu und sagt:</a:t>
            </a:r>
            <a:endParaRPr lang="de-DE" sz="2400" b="0" strike="noStrike" spc="-1">
              <a:latin typeface="Arial"/>
            </a:endParaRPr>
          </a:p>
          <a:p>
            <a:pPr>
              <a:lnSpc>
                <a:spcPct val="100000"/>
              </a:lnSpc>
              <a:spcBef>
                <a:spcPts val="1199"/>
              </a:spcBef>
            </a:pPr>
            <a:r>
              <a:rPr lang="de-DE" sz="2400" b="0" strike="noStrike" spc="-1">
                <a:solidFill>
                  <a:srgbClr val="000000"/>
                </a:solidFill>
                <a:latin typeface="Arial"/>
                <a:ea typeface="DejaVu Sans"/>
              </a:rPr>
              <a:t>„Das war doch erst sein zweites Foul!“</a:t>
            </a:r>
            <a:endParaRPr lang="de-DE" sz="2400" b="0" strike="noStrike" spc="-1">
              <a:latin typeface="Arial"/>
            </a:endParaRPr>
          </a:p>
          <a:p>
            <a:pPr>
              <a:lnSpc>
                <a:spcPct val="100000"/>
              </a:lnSpc>
              <a:spcBef>
                <a:spcPts val="1199"/>
              </a:spcBef>
            </a:pPr>
            <a:endParaRPr lang="de-DE" sz="2400" b="0" strike="noStrike" spc="-1">
              <a:latin typeface="Arial"/>
            </a:endParaRPr>
          </a:p>
        </p:txBody>
      </p:sp>
      <p:sp>
        <p:nvSpPr>
          <p:cNvPr id="217"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3092A7F0-6390-4752-9C7B-E344F19D31E6}" type="slidenum">
              <a:rPr lang="de-DE" sz="1200" b="0" strike="noStrike" spc="-1">
                <a:solidFill>
                  <a:srgbClr val="FFFFFF"/>
                </a:solidFill>
                <a:latin typeface="Arial"/>
                <a:ea typeface="DejaVu Sans"/>
              </a:rPr>
              <a:t>29</a:t>
            </a:fld>
            <a:endParaRPr lang="de-DE" sz="1200" b="0" strike="noStrike" spc="-1">
              <a:latin typeface="Arial"/>
            </a:endParaRPr>
          </a:p>
        </p:txBody>
      </p:sp>
      <p:sp>
        <p:nvSpPr>
          <p:cNvPr id="218" name="CustomShape 3"/>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200" b="0" strike="noStrike" spc="-1">
                <a:solidFill>
                  <a:srgbClr val="000000"/>
                </a:solidFill>
                <a:latin typeface="Arial"/>
                <a:ea typeface="DejaVu Sans"/>
              </a:rPr>
              <a:t>Beispiel 10</a:t>
            </a:r>
            <a:endParaRPr lang="de-DE" sz="3200" b="0" strike="noStrike" spc="-1">
              <a:latin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200" b="0" strike="noStrike" spc="-1">
                <a:solidFill>
                  <a:srgbClr val="000000"/>
                </a:solidFill>
                <a:latin typeface="Arial"/>
                <a:ea typeface="DejaVu Sans"/>
              </a:rPr>
              <a:t>Lehrarbeit - Schlagfertigkeit</a:t>
            </a:r>
            <a:endParaRPr lang="de-DE" sz="3200" b="0" strike="noStrike" spc="-1">
              <a:latin typeface="Arial"/>
            </a:endParaRPr>
          </a:p>
        </p:txBody>
      </p:sp>
      <p:sp>
        <p:nvSpPr>
          <p:cNvPr id="100"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4C56D060-8101-4010-83A3-1979BA0E1F0D}" type="slidenum">
              <a:rPr lang="de-DE" sz="1200" b="0" strike="noStrike" spc="-1">
                <a:solidFill>
                  <a:srgbClr val="FFFFFF"/>
                </a:solidFill>
                <a:latin typeface="Arial"/>
                <a:ea typeface="DejaVu Sans"/>
              </a:rPr>
              <a:t>3</a:t>
            </a:fld>
            <a:endParaRPr lang="de-DE" sz="1200" b="0" strike="noStrike" spc="-1">
              <a:latin typeface="Arial"/>
            </a:endParaRPr>
          </a:p>
        </p:txBody>
      </p:sp>
      <p:pic>
        <p:nvPicPr>
          <p:cNvPr id="101" name="Grafik 100"/>
          <p:cNvPicPr/>
          <p:nvPr/>
        </p:nvPicPr>
        <p:blipFill>
          <a:blip r:embed="rId2"/>
          <a:srcRect l="1084" t="2752" r="1973" b="10311"/>
          <a:stretch/>
        </p:blipFill>
        <p:spPr>
          <a:xfrm>
            <a:off x="611280" y="1628640"/>
            <a:ext cx="7848000" cy="3312720"/>
          </a:xfrm>
          <a:prstGeom prst="rect">
            <a:avLst/>
          </a:prstGeom>
          <a:ln>
            <a:noFill/>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600" b="0" strike="noStrike" spc="-1">
                <a:solidFill>
                  <a:srgbClr val="000000"/>
                </a:solidFill>
                <a:latin typeface="Arial"/>
                <a:ea typeface="DejaVu Sans"/>
              </a:rPr>
              <a:t>Fazit</a:t>
            </a:r>
            <a:endParaRPr lang="de-DE" sz="3600" b="0" strike="noStrike" spc="-1">
              <a:latin typeface="Arial"/>
            </a:endParaRPr>
          </a:p>
        </p:txBody>
      </p:sp>
      <p:sp>
        <p:nvSpPr>
          <p:cNvPr id="220" name="CustomShape 2"/>
          <p:cNvSpPr/>
          <p:nvPr/>
        </p:nvSpPr>
        <p:spPr>
          <a:xfrm>
            <a:off x="179280" y="1125360"/>
            <a:ext cx="8856360" cy="5040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4600" indent="-174240">
              <a:lnSpc>
                <a:spcPct val="100000"/>
              </a:lnSpc>
              <a:spcBef>
                <a:spcPts val="1199"/>
              </a:spcBef>
              <a:buClr>
                <a:srgbClr val="FF0000"/>
              </a:buClr>
              <a:buFont typeface="Wingdings" charset="2"/>
              <a:buChar char=""/>
            </a:pPr>
            <a:r>
              <a:rPr lang="de-DE" sz="2000" b="0" strike="noStrike" spc="-1">
                <a:solidFill>
                  <a:srgbClr val="000000"/>
                </a:solidFill>
                <a:latin typeface="Arial"/>
                <a:ea typeface="DejaVu Sans"/>
              </a:rPr>
              <a:t>Schlagfertigkeit lässt sich nicht von heute auf morgen aneignen – das ist ein Prozess, der viel Übung bedarf.</a:t>
            </a:r>
            <a:endParaRPr lang="de-DE" sz="2000" b="0" strike="noStrike" spc="-1">
              <a:latin typeface="Arial"/>
            </a:endParaRPr>
          </a:p>
          <a:p>
            <a:pPr marL="174600" indent="-174240">
              <a:lnSpc>
                <a:spcPct val="100000"/>
              </a:lnSpc>
              <a:spcBef>
                <a:spcPts val="1199"/>
              </a:spcBef>
              <a:buClr>
                <a:srgbClr val="FF0000"/>
              </a:buClr>
              <a:buFont typeface="Wingdings" charset="2"/>
              <a:buChar char=""/>
            </a:pPr>
            <a:r>
              <a:rPr lang="de-DE" sz="2000" b="0" strike="noStrike" spc="-1">
                <a:solidFill>
                  <a:srgbClr val="000000"/>
                </a:solidFill>
                <a:latin typeface="Arial"/>
                <a:ea typeface="DejaVu Sans"/>
              </a:rPr>
              <a:t>Je mehr Wissen und Informationen man hat, desto eher lassen sich Ansatzpunkte für Schlagfertigkeit finden. </a:t>
            </a:r>
            <a:endParaRPr lang="de-DE" sz="2000" b="0" strike="noStrike" spc="-1">
              <a:latin typeface="Arial"/>
            </a:endParaRPr>
          </a:p>
          <a:p>
            <a:pPr marL="174600" indent="-174240">
              <a:lnSpc>
                <a:spcPct val="100000"/>
              </a:lnSpc>
              <a:spcBef>
                <a:spcPts val="1199"/>
              </a:spcBef>
              <a:buClr>
                <a:srgbClr val="FF0000"/>
              </a:buClr>
              <a:buFont typeface="Wingdings" charset="2"/>
              <a:buChar char=""/>
            </a:pPr>
            <a:r>
              <a:rPr lang="de-DE" sz="2000" b="0" strike="noStrike" spc="-1">
                <a:solidFill>
                  <a:srgbClr val="000000"/>
                </a:solidFill>
                <a:latin typeface="Arial"/>
                <a:ea typeface="DejaVu Sans"/>
              </a:rPr>
              <a:t>Oft ist auch eine Portion Mut von Nöten, um die eigenen Gedanken auch auszusprechen.</a:t>
            </a:r>
            <a:endParaRPr lang="de-DE" sz="2000" b="0" strike="noStrike" spc="-1">
              <a:latin typeface="Arial"/>
            </a:endParaRPr>
          </a:p>
          <a:p>
            <a:pPr marL="174600" indent="-174240">
              <a:lnSpc>
                <a:spcPct val="100000"/>
              </a:lnSpc>
              <a:spcBef>
                <a:spcPts val="1199"/>
              </a:spcBef>
              <a:buClr>
                <a:srgbClr val="FF0000"/>
              </a:buClr>
              <a:buFont typeface="Wingdings" charset="2"/>
              <a:buChar char=""/>
            </a:pPr>
            <a:r>
              <a:rPr lang="de-DE" sz="2000" b="0" strike="noStrike" spc="-1">
                <a:solidFill>
                  <a:srgbClr val="000000"/>
                </a:solidFill>
                <a:latin typeface="Arial"/>
                <a:ea typeface="DejaVu Sans"/>
              </a:rPr>
              <a:t> Aber: bleibe in jedem Fall situationsangemessen. So lebt die Schlagfertigkeit – dass man gezielt kontert, ohne persönlich oder verletzend zu werden.</a:t>
            </a:r>
            <a:endParaRPr lang="de-DE" sz="2000" b="0" strike="noStrike" spc="-1">
              <a:latin typeface="Arial"/>
            </a:endParaRPr>
          </a:p>
          <a:p>
            <a:pPr marL="180720" indent="-174240">
              <a:lnSpc>
                <a:spcPct val="100000"/>
              </a:lnSpc>
              <a:spcBef>
                <a:spcPts val="1199"/>
              </a:spcBef>
            </a:pPr>
            <a:r>
              <a:rPr lang="de-DE" sz="2000" b="0" u="sng" strike="noStrike" spc="-1">
                <a:solidFill>
                  <a:srgbClr val="000000"/>
                </a:solidFill>
                <a:uFillTx/>
                <a:latin typeface="Arial"/>
                <a:ea typeface="DejaVu Sans"/>
              </a:rPr>
              <a:t>TIPPS:</a:t>
            </a:r>
            <a:endParaRPr lang="de-DE" sz="2000" b="0" strike="noStrike" spc="-1">
              <a:latin typeface="Arial"/>
            </a:endParaRPr>
          </a:p>
          <a:p>
            <a:pPr marL="174600" indent="-174240">
              <a:lnSpc>
                <a:spcPct val="100000"/>
              </a:lnSpc>
              <a:spcBef>
                <a:spcPts val="1199"/>
              </a:spcBef>
              <a:buClr>
                <a:srgbClr val="FF0000"/>
              </a:buClr>
              <a:buFont typeface="Wingdings" charset="2"/>
              <a:buChar char=""/>
            </a:pPr>
            <a:r>
              <a:rPr lang="de-DE" sz="2000" b="0" strike="noStrike" spc="-1">
                <a:solidFill>
                  <a:srgbClr val="000000"/>
                </a:solidFill>
                <a:latin typeface="Arial"/>
                <a:ea typeface="DejaVu Sans"/>
              </a:rPr>
              <a:t>Überlegt nach einem Spiel, wie ihr in manchen Situationen hättet reagieren können. Versucht, diese Gedanken vor dem nächsten Spiel abzurufen.</a:t>
            </a:r>
            <a:endParaRPr lang="de-DE" sz="2000" b="0" strike="noStrike" spc="-1">
              <a:latin typeface="Arial"/>
            </a:endParaRPr>
          </a:p>
          <a:p>
            <a:pPr marL="174600" indent="-174240">
              <a:lnSpc>
                <a:spcPct val="100000"/>
              </a:lnSpc>
              <a:spcBef>
                <a:spcPts val="1199"/>
              </a:spcBef>
              <a:buClr>
                <a:srgbClr val="FF0000"/>
              </a:buClr>
              <a:buFont typeface="Wingdings" charset="2"/>
              <a:buChar char=""/>
            </a:pPr>
            <a:r>
              <a:rPr lang="de-DE" sz="2000" b="0" strike="noStrike" spc="-1">
                <a:solidFill>
                  <a:srgbClr val="000000"/>
                </a:solidFill>
                <a:latin typeface="Arial"/>
                <a:ea typeface="DejaVu Sans"/>
              </a:rPr>
              <a:t>Fragt Schiedsrichter-Kollegen nach ihren wirksamsten Sprüchen.</a:t>
            </a:r>
            <a:endParaRPr lang="de-DE" sz="2000" b="0" strike="noStrike" spc="-1">
              <a:latin typeface="Arial"/>
            </a:endParaRPr>
          </a:p>
        </p:txBody>
      </p:sp>
      <p:sp>
        <p:nvSpPr>
          <p:cNvPr id="221" name="CustomShape 3"/>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1C14DFA6-23C7-44F8-BC3B-308A69038A1A}" type="slidenum">
              <a:rPr lang="de-DE" sz="1200" b="0" strike="noStrike" spc="-1">
                <a:solidFill>
                  <a:srgbClr val="FFFFFF"/>
                </a:solidFill>
                <a:latin typeface="Arial"/>
                <a:ea typeface="DejaVu Sans"/>
              </a:rPr>
              <a:t>30</a:t>
            </a:fld>
            <a:endParaRPr lang="de-DE" sz="1200" b="0" strike="noStrike" spc="-1">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dur="indefinite" fill="hold">
                      <p:stCondLst>
                        <p:cond delay="indefinite"/>
                      </p:stCondLst>
                      <p:childTnLst>
                        <p:par>
                          <p:cTn id="4" dur="indefinite" fill="hold">
                            <p:stCondLst>
                              <p:cond delay="0"/>
                            </p:stCondLst>
                            <p:childTnLst>
                              <p:par>
                                <p:cTn id="5" presetID="1" presetClass="entr" dur="indefinite"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dur="indefinite" fill="hold">
                      <p:stCondLst>
                        <p:cond delay="indefinite"/>
                      </p:stCondLst>
                      <p:childTnLst>
                        <p:par>
                          <p:cTn id="8" dur="indefinite" fill="hold">
                            <p:stCondLst>
                              <p:cond delay="0"/>
                            </p:stCondLst>
                            <p:childTnLst>
                              <p:par>
                                <p:cTn id="9" presetID="1" presetClass="entr" dur="indefinite" fill="hold" nodeType="clickEffect">
                                  <p:stCondLst>
                                    <p:cond delay="0"/>
                                  </p:stCondLst>
                                  <p:childTnLst>
                                    <p:set>
                                      <p:cBhvr>
                                        <p:cTn id="10"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11" dur="indefinite" fill="hold">
                      <p:stCondLst>
                        <p:cond delay="indefinite"/>
                      </p:stCondLst>
                      <p:childTnLst>
                        <p:par>
                          <p:cTn id="12" dur="indefinite" fill="hold">
                            <p:stCondLst>
                              <p:cond delay="0"/>
                            </p:stCondLst>
                            <p:childTnLst>
                              <p:par>
                                <p:cTn id="13" presetID="1" presetClass="entr" dur="indefinite" fill="hold" nodeType="clickEffect">
                                  <p:stCondLst>
                                    <p:cond delay="0"/>
                                  </p:stCondLst>
                                  <p:childTnLst>
                                    <p:set>
                                      <p:cBhvr>
                                        <p:cTn id="14"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15" dur="indefinite" fill="hold">
                      <p:stCondLst>
                        <p:cond delay="indefinite"/>
                      </p:stCondLst>
                      <p:childTnLst>
                        <p:par>
                          <p:cTn id="16" dur="indefinite" fill="hold">
                            <p:stCondLst>
                              <p:cond delay="0"/>
                            </p:stCondLst>
                            <p:childTnLst>
                              <p:par>
                                <p:cTn id="17" presetID="1" presetClass="entr" dur="indefinite" fill="hold" nodeType="clickEffect">
                                  <p:stCondLst>
                                    <p:cond delay="0"/>
                                  </p:stCondLst>
                                  <p:childTnLst>
                                    <p:set>
                                      <p:cBhvr>
                                        <p:cTn id="18" dur="1" fill="hold">
                                          <p:stCondLst>
                                            <p:cond delay="0"/>
                                          </p:stCondLst>
                                        </p:cTn>
                                        <p:tgtEl>
                                          <p:spTgt spid="220">
                                            <p:txEl>
                                              <p:pRg st="3" end="3"/>
                                            </p:txEl>
                                          </p:spTgt>
                                        </p:tgtEl>
                                        <p:attrNameLst>
                                          <p:attrName>style.visibility</p:attrName>
                                        </p:attrNameLst>
                                      </p:cBhvr>
                                      <p:to>
                                        <p:strVal val="visible"/>
                                      </p:to>
                                    </p:set>
                                  </p:childTnLst>
                                </p:cTn>
                              </p:par>
                            </p:childTnLst>
                          </p:cTn>
                        </p:par>
                      </p:childTnLst>
                    </p:cTn>
                  </p:par>
                  <p:par>
                    <p:cTn id="19" dur="indefinite" fill="hold">
                      <p:stCondLst>
                        <p:cond delay="indefinite"/>
                      </p:stCondLst>
                      <p:childTnLst>
                        <p:par>
                          <p:cTn id="20" dur="indefinite" fill="hold">
                            <p:stCondLst>
                              <p:cond delay="0"/>
                            </p:stCondLst>
                            <p:childTnLst>
                              <p:par>
                                <p:cTn id="21" presetID="1" presetClass="entr" dur="indefinite" fill="hold" nodeType="clickEffect">
                                  <p:stCondLst>
                                    <p:cond delay="0"/>
                                  </p:stCondLst>
                                  <p:childTnLst>
                                    <p:set>
                                      <p:cBhvr>
                                        <p:cTn id="22" dur="1" fill="hold">
                                          <p:stCondLst>
                                            <p:cond delay="0"/>
                                          </p:stCondLst>
                                        </p:cTn>
                                        <p:tgtEl>
                                          <p:spTgt spid="220">
                                            <p:txEl>
                                              <p:pRg st="4" end="4"/>
                                            </p:txEl>
                                          </p:spTgt>
                                        </p:tgtEl>
                                        <p:attrNameLst>
                                          <p:attrName>style.visibility</p:attrName>
                                        </p:attrNameLst>
                                      </p:cBhvr>
                                      <p:to>
                                        <p:strVal val="visible"/>
                                      </p:to>
                                    </p:set>
                                  </p:childTnLst>
                                </p:cTn>
                              </p:par>
                              <p:par>
                                <p:cTn id="23" presetID="1" presetClass="entr" dur="indefinite" fill="hold" nodeType="withEffect">
                                  <p:stCondLst>
                                    <p:cond delay="0"/>
                                  </p:stCondLst>
                                  <p:childTnLst>
                                    <p:set>
                                      <p:cBhvr>
                                        <p:cTn id="24" dur="1" fill="hold">
                                          <p:stCondLst>
                                            <p:cond delay="0"/>
                                          </p:stCondLst>
                                        </p:cTn>
                                        <p:tgtEl>
                                          <p:spTgt spid="220">
                                            <p:txEl>
                                              <p:pRg st="5" end="5"/>
                                            </p:txEl>
                                          </p:spTgt>
                                        </p:tgtEl>
                                        <p:attrNameLst>
                                          <p:attrName>style.visibility</p:attrName>
                                        </p:attrNameLst>
                                      </p:cBhvr>
                                      <p:to>
                                        <p:strVal val="visible"/>
                                      </p:to>
                                    </p:set>
                                  </p:childTnLst>
                                </p:cTn>
                              </p:par>
                              <p:par>
                                <p:cTn id="25" presetID="1" presetClass="entr" dur="indefinite" fill="hold" nodeType="withEffect">
                                  <p:stCondLst>
                                    <p:cond delay="0"/>
                                  </p:stCondLst>
                                  <p:childTnLst>
                                    <p:set>
                                      <p:cBhvr>
                                        <p:cTn id="26" dur="1" fill="hold">
                                          <p:stCondLst>
                                            <p:cond delay="0"/>
                                          </p:stCondLst>
                                        </p:cTn>
                                        <p:tgtEl>
                                          <p:spTgt spid="2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2"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5000" b="0" strike="noStrike" spc="-1">
                <a:solidFill>
                  <a:srgbClr val="000000"/>
                </a:solidFill>
                <a:latin typeface="Arial"/>
                <a:ea typeface="DejaVu Sans"/>
              </a:rPr>
              <a:t>Danke!</a:t>
            </a:r>
            <a:endParaRPr lang="de-DE" sz="5000" b="0" strike="noStrike" spc="-1">
              <a:latin typeface="Arial"/>
            </a:endParaRPr>
          </a:p>
        </p:txBody>
      </p:sp>
      <p:sp>
        <p:nvSpPr>
          <p:cNvPr id="223" name="CustomShape 2"/>
          <p:cNvSpPr/>
          <p:nvPr/>
        </p:nvSpPr>
        <p:spPr>
          <a:xfrm>
            <a:off x="179280" y="1125360"/>
            <a:ext cx="8856360" cy="5040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4600" indent="-174240">
              <a:lnSpc>
                <a:spcPct val="100000"/>
              </a:lnSpc>
              <a:spcBef>
                <a:spcPts val="1199"/>
              </a:spcBef>
              <a:buClr>
                <a:srgbClr val="FF0000"/>
              </a:buClr>
              <a:buFont typeface="Wingdings" charset="2"/>
              <a:buChar char=""/>
            </a:pPr>
            <a:r>
              <a:rPr lang="de-DE" sz="4000" b="0" strike="noStrike" spc="-1">
                <a:solidFill>
                  <a:srgbClr val="000000"/>
                </a:solidFill>
                <a:latin typeface="Arial"/>
                <a:ea typeface="DejaVu Sans"/>
              </a:rPr>
              <a:t>Sind noch Fragen?</a:t>
            </a:r>
            <a:endParaRPr lang="de-DE" sz="4000" b="0" strike="noStrike" spc="-1">
              <a:latin typeface="Arial"/>
            </a:endParaRPr>
          </a:p>
        </p:txBody>
      </p:sp>
      <p:sp>
        <p:nvSpPr>
          <p:cNvPr id="224" name="CustomShape 3"/>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9BD60007-1226-40F6-BF9E-6CC51993FEC4}" type="slidenum">
              <a:rPr lang="de-DE" sz="1200" b="0" strike="noStrike" spc="-1">
                <a:solidFill>
                  <a:srgbClr val="FFFFFF"/>
                </a:solidFill>
                <a:latin typeface="Arial"/>
                <a:ea typeface="DejaVu Sans"/>
              </a:rPr>
              <a:t>31</a:t>
            </a:fld>
            <a:endParaRPr lang="de-DE" sz="1200" b="0" strike="noStrike" spc="-1">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dur="indefinite" fill="hold">
                      <p:stCondLst>
                        <p:cond delay="indefinite"/>
                      </p:stCondLst>
                      <p:childTnLst>
                        <p:par>
                          <p:cTn id="4" dur="indefinite" fill="hold">
                            <p:stCondLst>
                              <p:cond delay="0"/>
                            </p:stCondLst>
                            <p:childTnLst>
                              <p:par>
                                <p:cTn id="5" presetID="1" presetClass="entr" dur="indefinite"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600" b="0" strike="noStrike" spc="-1">
                <a:solidFill>
                  <a:srgbClr val="000000"/>
                </a:solidFill>
                <a:latin typeface="Arial"/>
                <a:ea typeface="DejaVu Sans"/>
              </a:rPr>
              <a:t>Einführung</a:t>
            </a:r>
            <a:endParaRPr lang="de-DE" sz="3600" b="0" strike="noStrike" spc="-1">
              <a:latin typeface="Arial"/>
            </a:endParaRPr>
          </a:p>
        </p:txBody>
      </p:sp>
      <p:sp>
        <p:nvSpPr>
          <p:cNvPr id="103"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0F2699EC-6BE7-44EF-AEAE-8247C9CE9537}" type="slidenum">
              <a:rPr lang="de-DE" sz="1200" b="0" strike="noStrike" spc="-1">
                <a:solidFill>
                  <a:srgbClr val="FFFFFF"/>
                </a:solidFill>
                <a:latin typeface="Arial"/>
                <a:ea typeface="DejaVu Sans"/>
              </a:rPr>
              <a:t>4</a:t>
            </a:fld>
            <a:endParaRPr lang="de-DE" sz="1200" b="0" strike="noStrike" spc="-1">
              <a:latin typeface="Arial"/>
            </a:endParaRPr>
          </a:p>
        </p:txBody>
      </p:sp>
      <p:sp>
        <p:nvSpPr>
          <p:cNvPr id="104" name="CustomShape 3"/>
          <p:cNvSpPr/>
          <p:nvPr/>
        </p:nvSpPr>
        <p:spPr>
          <a:xfrm>
            <a:off x="179280" y="1125360"/>
            <a:ext cx="8856360" cy="5040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4600" indent="-174240">
              <a:lnSpc>
                <a:spcPct val="100000"/>
              </a:lnSpc>
              <a:spcBef>
                <a:spcPts val="1199"/>
              </a:spcBef>
              <a:buClr>
                <a:srgbClr val="FF0000"/>
              </a:buClr>
              <a:buFont typeface="Wingdings" charset="2"/>
              <a:buChar char=""/>
            </a:pPr>
            <a:r>
              <a:rPr lang="de-DE" sz="2400" b="0" strike="noStrike" spc="-1">
                <a:solidFill>
                  <a:srgbClr val="000000"/>
                </a:solidFill>
                <a:latin typeface="Arial"/>
                <a:ea typeface="DejaVu Sans"/>
              </a:rPr>
              <a:t>Menschen, denen es an Schlagfertigkeit mangelt, hinterlassen oft einen unsicheren Eindruck.</a:t>
            </a:r>
            <a:endParaRPr lang="de-DE" sz="2400" b="0" strike="noStrike" spc="-1">
              <a:latin typeface="Arial"/>
            </a:endParaRPr>
          </a:p>
          <a:p>
            <a:pPr marL="174600" indent="-174240">
              <a:lnSpc>
                <a:spcPct val="100000"/>
              </a:lnSpc>
              <a:spcBef>
                <a:spcPts val="1199"/>
              </a:spcBef>
              <a:buClr>
                <a:srgbClr val="FF0000"/>
              </a:buClr>
              <a:buFont typeface="Wingdings" charset="2"/>
              <a:buChar char=""/>
            </a:pPr>
            <a:r>
              <a:rPr lang="de-DE" sz="2400" b="0" strike="noStrike" spc="-1">
                <a:solidFill>
                  <a:srgbClr val="000000"/>
                </a:solidFill>
                <a:latin typeface="Arial"/>
                <a:ea typeface="DejaVu Sans"/>
              </a:rPr>
              <a:t>Als </a:t>
            </a:r>
            <a:r>
              <a:rPr lang="de-DE" sz="2400" b="1" strike="noStrike" spc="-1">
                <a:solidFill>
                  <a:srgbClr val="000000"/>
                </a:solidFill>
                <a:latin typeface="Arial"/>
                <a:ea typeface="DejaVu Sans"/>
              </a:rPr>
              <a:t>Schlagfertigkeit</a:t>
            </a:r>
            <a:r>
              <a:rPr lang="de-DE" sz="2400" b="0" strike="noStrike" spc="-1">
                <a:solidFill>
                  <a:srgbClr val="000000"/>
                </a:solidFill>
                <a:latin typeface="Arial"/>
                <a:ea typeface="DejaVu Sans"/>
              </a:rPr>
              <a:t> bezeichnet man die „entwaffnende“ Reaktion auf sprachliche „Angriffe“. Sie verrät Intelligenz und Geistesgegenwart.</a:t>
            </a:r>
            <a:endParaRPr lang="de-DE" sz="2400" b="0" strike="noStrike" spc="-1">
              <a:latin typeface="Arial"/>
            </a:endParaRPr>
          </a:p>
          <a:p>
            <a:pPr marL="174600" indent="-174240">
              <a:lnSpc>
                <a:spcPct val="100000"/>
              </a:lnSpc>
              <a:spcBef>
                <a:spcPts val="1199"/>
              </a:spcBef>
              <a:buClr>
                <a:srgbClr val="FF0000"/>
              </a:buClr>
              <a:buFont typeface="Wingdings" charset="2"/>
              <a:buChar char=""/>
            </a:pPr>
            <a:r>
              <a:rPr lang="de-DE" sz="2400" b="0" strike="noStrike" spc="-1">
                <a:solidFill>
                  <a:srgbClr val="000000"/>
                </a:solidFill>
                <a:latin typeface="Arial"/>
                <a:ea typeface="DejaVu Sans"/>
              </a:rPr>
              <a:t> Eine schlagfertige Antwort verblüfft, irritiert, amüsiert.</a:t>
            </a:r>
            <a:endParaRPr lang="de-DE" sz="2400" b="0" strike="noStrike" spc="-1">
              <a:latin typeface="Arial"/>
            </a:endParaRPr>
          </a:p>
          <a:p>
            <a:pPr marL="174600" indent="-174240">
              <a:lnSpc>
                <a:spcPct val="100000"/>
              </a:lnSpc>
              <a:spcBef>
                <a:spcPts val="1199"/>
              </a:spcBef>
              <a:buClr>
                <a:srgbClr val="FF0000"/>
              </a:buClr>
              <a:buFont typeface="Wingdings" charset="2"/>
              <a:buChar char=""/>
            </a:pPr>
            <a:r>
              <a:rPr lang="de-DE" sz="2400" b="0" strike="noStrike" spc="-1">
                <a:solidFill>
                  <a:srgbClr val="000000"/>
                </a:solidFill>
                <a:latin typeface="Arial"/>
                <a:ea typeface="DejaVu Sans"/>
              </a:rPr>
              <a:t>Das können Aussagen mit Humor, Zynismus, Selbstironie oder treffende Zitate sein.</a:t>
            </a:r>
            <a:endParaRPr lang="de-DE" sz="2400" b="0" strike="noStrike" spc="-1">
              <a:latin typeface="Arial"/>
            </a:endParaRPr>
          </a:p>
          <a:p>
            <a:pPr marL="174600" indent="-174240">
              <a:lnSpc>
                <a:spcPct val="100000"/>
              </a:lnSpc>
              <a:spcBef>
                <a:spcPts val="1199"/>
              </a:spcBef>
              <a:buClr>
                <a:srgbClr val="FF0000"/>
              </a:buClr>
              <a:buFont typeface="Wingdings" charset="2"/>
              <a:buChar char=""/>
            </a:pPr>
            <a:r>
              <a:rPr lang="de-DE" sz="2400" b="0" strike="noStrike" spc="-1">
                <a:solidFill>
                  <a:srgbClr val="000000"/>
                </a:solidFill>
                <a:latin typeface="Arial"/>
                <a:ea typeface="DejaVu Sans"/>
              </a:rPr>
              <a:t>Das Wesen der Schlagfertigkeit besteht darin, innerhalb kürzester Zeit kreativ mit Worten umgehen und auf die Äußerung des Gegenübers reagieren zu können.</a:t>
            </a:r>
            <a:endParaRPr lang="de-DE" sz="2400" b="0" strike="noStrike" spc="-1">
              <a:latin typeface="Arial"/>
            </a:endParaRPr>
          </a:p>
          <a:p>
            <a:pPr marL="179280" indent="-174240">
              <a:lnSpc>
                <a:spcPct val="100000"/>
              </a:lnSpc>
              <a:spcBef>
                <a:spcPts val="1199"/>
              </a:spcBef>
            </a:pPr>
            <a:endParaRPr lang="de-DE" sz="2400" b="0" strike="noStrike" spc="-1">
              <a:latin typeface="Arial"/>
            </a:endParaRPr>
          </a:p>
        </p:txBody>
      </p:sp>
      <p:sp>
        <p:nvSpPr>
          <p:cNvPr id="105" name="CustomShape 4"/>
          <p:cNvSpPr/>
          <p:nvPr/>
        </p:nvSpPr>
        <p:spPr>
          <a:xfrm>
            <a:off x="108000" y="6546960"/>
            <a:ext cx="446364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transition>
    <p:fade/>
  </p:transition>
  <p:timing>
    <p:tnLst>
      <p:par>
        <p:cTn id="1" dur="indefinite" restart="never" nodeType="tmRoot">
          <p:childTnLst>
            <p:seq>
              <p:cTn id="2" dur="indefinite" nodeType="mainSeq">
                <p:childTnLst>
                  <p:par>
                    <p:cTn id="3" dur="indefinite" fill="hold">
                      <p:stCondLst>
                        <p:cond delay="indefinite"/>
                      </p:stCondLst>
                      <p:childTnLst>
                        <p:par>
                          <p:cTn id="4" dur="indefinite" fill="hold">
                            <p:stCondLst>
                              <p:cond delay="0"/>
                            </p:stCondLst>
                            <p:childTnLst>
                              <p:par>
                                <p:cTn id="5" presetID="1" presetClass="entr" dur="indefinite"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dur="indefinite" fill="hold">
                      <p:stCondLst>
                        <p:cond delay="indefinite"/>
                      </p:stCondLst>
                      <p:childTnLst>
                        <p:par>
                          <p:cTn id="8" dur="indefinite" fill="hold">
                            <p:stCondLst>
                              <p:cond delay="0"/>
                            </p:stCondLst>
                            <p:childTnLst>
                              <p:par>
                                <p:cTn id="9" presetID="1" presetClass="entr" dur="indefinite" fill="hold" nodeType="clickEffect">
                                  <p:stCondLst>
                                    <p:cond delay="0"/>
                                  </p:stCondLst>
                                  <p:childTnLst>
                                    <p:set>
                                      <p:cBhvr>
                                        <p:cTn id="10" dur="1" fill="hold">
                                          <p:stCondLst>
                                            <p:cond delay="0"/>
                                          </p:stCondLst>
                                        </p:cTn>
                                        <p:tgtEl>
                                          <p:spTgt spid="104">
                                            <p:txEl>
                                              <p:pRg st="1" end="1"/>
                                            </p:txEl>
                                          </p:spTgt>
                                        </p:tgtEl>
                                        <p:attrNameLst>
                                          <p:attrName>style.visibility</p:attrName>
                                        </p:attrNameLst>
                                      </p:cBhvr>
                                      <p:to>
                                        <p:strVal val="visible"/>
                                      </p:to>
                                    </p:set>
                                  </p:childTnLst>
                                </p:cTn>
                              </p:par>
                            </p:childTnLst>
                          </p:cTn>
                        </p:par>
                      </p:childTnLst>
                    </p:cTn>
                  </p:par>
                  <p:par>
                    <p:cTn id="11" dur="indefinite" fill="hold">
                      <p:stCondLst>
                        <p:cond delay="indefinite"/>
                      </p:stCondLst>
                      <p:childTnLst>
                        <p:par>
                          <p:cTn id="12" dur="indefinite" fill="hold">
                            <p:stCondLst>
                              <p:cond delay="0"/>
                            </p:stCondLst>
                            <p:childTnLst>
                              <p:par>
                                <p:cTn id="13" presetID="1" presetClass="entr" dur="indefinite" fill="hold" nodeType="clickEffect">
                                  <p:stCondLst>
                                    <p:cond delay="0"/>
                                  </p:stCondLst>
                                  <p:childTnLst>
                                    <p:set>
                                      <p:cBhvr>
                                        <p:cTn id="14"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par>
                    <p:cTn id="15" dur="indefinite" fill="hold">
                      <p:stCondLst>
                        <p:cond delay="indefinite"/>
                      </p:stCondLst>
                      <p:childTnLst>
                        <p:par>
                          <p:cTn id="16" dur="indefinite" fill="hold">
                            <p:stCondLst>
                              <p:cond delay="0"/>
                            </p:stCondLst>
                            <p:childTnLst>
                              <p:par>
                                <p:cTn id="17" presetID="1" presetClass="entr" dur="indefinite" fill="hold" nodeType="clickEffect">
                                  <p:stCondLst>
                                    <p:cond delay="0"/>
                                  </p:stCondLst>
                                  <p:childTnLst>
                                    <p:set>
                                      <p:cBhvr>
                                        <p:cTn id="18" dur="1" fill="hold">
                                          <p:stCondLst>
                                            <p:cond delay="0"/>
                                          </p:stCondLst>
                                        </p:cTn>
                                        <p:tgtEl>
                                          <p:spTgt spid="104">
                                            <p:txEl>
                                              <p:pRg st="3" end="3"/>
                                            </p:txEl>
                                          </p:spTgt>
                                        </p:tgtEl>
                                        <p:attrNameLst>
                                          <p:attrName>style.visibility</p:attrName>
                                        </p:attrNameLst>
                                      </p:cBhvr>
                                      <p:to>
                                        <p:strVal val="visible"/>
                                      </p:to>
                                    </p:set>
                                  </p:childTnLst>
                                </p:cTn>
                              </p:par>
                            </p:childTnLst>
                          </p:cTn>
                        </p:par>
                      </p:childTnLst>
                    </p:cTn>
                  </p:par>
                  <p:par>
                    <p:cTn id="19" dur="indefinite" fill="hold">
                      <p:stCondLst>
                        <p:cond delay="indefinite"/>
                      </p:stCondLst>
                      <p:childTnLst>
                        <p:par>
                          <p:cTn id="20" dur="indefinite" fill="hold">
                            <p:stCondLst>
                              <p:cond delay="0"/>
                            </p:stCondLst>
                            <p:childTnLst>
                              <p:par>
                                <p:cTn id="21" presetID="1" presetClass="entr" dur="indefinite" fill="hold" nodeType="clickEffect">
                                  <p:stCondLst>
                                    <p:cond delay="0"/>
                                  </p:stCondLst>
                                  <p:childTnLst>
                                    <p:set>
                                      <p:cBhvr>
                                        <p:cTn id="22" dur="1" fill="hold">
                                          <p:stCondLst>
                                            <p:cond delay="0"/>
                                          </p:stCondLst>
                                        </p:cTn>
                                        <p:tgtEl>
                                          <p:spTgt spid="1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600" b="0" strike="noStrike" spc="-1">
                <a:solidFill>
                  <a:srgbClr val="000000"/>
                </a:solidFill>
                <a:latin typeface="Arial"/>
                <a:ea typeface="DejaVu Sans"/>
              </a:rPr>
              <a:t>Hürden </a:t>
            </a:r>
            <a:endParaRPr lang="de-DE" sz="3600" b="0" strike="noStrike" spc="-1">
              <a:latin typeface="Arial"/>
            </a:endParaRPr>
          </a:p>
        </p:txBody>
      </p:sp>
      <p:sp>
        <p:nvSpPr>
          <p:cNvPr id="107"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D90CC1A1-5A50-416D-834A-1A2F54B3589E}" type="slidenum">
              <a:rPr lang="de-DE" sz="1200" b="0" strike="noStrike" spc="-1">
                <a:solidFill>
                  <a:srgbClr val="FFFFFF"/>
                </a:solidFill>
                <a:latin typeface="Arial"/>
                <a:ea typeface="DejaVu Sans"/>
              </a:rPr>
              <a:t>5</a:t>
            </a:fld>
            <a:endParaRPr lang="de-DE" sz="1200" b="0" strike="noStrike" spc="-1">
              <a:latin typeface="Arial"/>
            </a:endParaRPr>
          </a:p>
        </p:txBody>
      </p:sp>
      <p:pic>
        <p:nvPicPr>
          <p:cNvPr id="108" name="Grafik 107"/>
          <p:cNvPicPr/>
          <p:nvPr/>
        </p:nvPicPr>
        <p:blipFill>
          <a:blip r:embed="rId2"/>
          <a:stretch/>
        </p:blipFill>
        <p:spPr>
          <a:xfrm>
            <a:off x="1042920" y="1352520"/>
            <a:ext cx="2142720" cy="2142720"/>
          </a:xfrm>
          <a:prstGeom prst="rect">
            <a:avLst/>
          </a:prstGeom>
          <a:ln>
            <a:noFill/>
          </a:ln>
        </p:spPr>
      </p:pic>
      <p:pic>
        <p:nvPicPr>
          <p:cNvPr id="109" name="Grafik 108"/>
          <p:cNvPicPr/>
          <p:nvPr/>
        </p:nvPicPr>
        <p:blipFill>
          <a:blip r:embed="rId2"/>
          <a:stretch/>
        </p:blipFill>
        <p:spPr>
          <a:xfrm>
            <a:off x="5958000" y="1352520"/>
            <a:ext cx="2142720" cy="2142720"/>
          </a:xfrm>
          <a:prstGeom prst="rect">
            <a:avLst/>
          </a:prstGeom>
          <a:ln>
            <a:noFill/>
          </a:ln>
        </p:spPr>
      </p:pic>
      <p:sp>
        <p:nvSpPr>
          <p:cNvPr id="110" name="CustomShape 3"/>
          <p:cNvSpPr/>
          <p:nvPr/>
        </p:nvSpPr>
        <p:spPr>
          <a:xfrm>
            <a:off x="644400" y="3933720"/>
            <a:ext cx="2905200" cy="459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nSpc>
                <a:spcPct val="100000"/>
              </a:lnSpc>
            </a:pPr>
            <a:r>
              <a:rPr lang="de-DE" sz="2400" b="0" strike="noStrike" spc="-1">
                <a:solidFill>
                  <a:srgbClr val="000000"/>
                </a:solidFill>
                <a:latin typeface="Arial"/>
                <a:ea typeface="DejaVu Sans"/>
              </a:rPr>
              <a:t>Wissensproblematik</a:t>
            </a:r>
            <a:endParaRPr lang="de-DE" sz="2400" b="0" strike="noStrike" spc="-1">
              <a:latin typeface="Arial"/>
            </a:endParaRPr>
          </a:p>
        </p:txBody>
      </p:sp>
      <p:sp>
        <p:nvSpPr>
          <p:cNvPr id="111" name="CustomShape 4"/>
          <p:cNvSpPr/>
          <p:nvPr/>
        </p:nvSpPr>
        <p:spPr>
          <a:xfrm>
            <a:off x="5633280" y="3933720"/>
            <a:ext cx="2765880" cy="459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nSpc>
                <a:spcPct val="100000"/>
              </a:lnSpc>
            </a:pPr>
            <a:r>
              <a:rPr lang="de-DE" sz="2400" b="0" strike="noStrike" spc="-1">
                <a:solidFill>
                  <a:srgbClr val="000000"/>
                </a:solidFill>
                <a:latin typeface="Arial"/>
                <a:ea typeface="DejaVu Sans"/>
              </a:rPr>
              <a:t>Zugriffsproblematik</a:t>
            </a:r>
            <a:endParaRPr lang="de-DE" sz="2400" b="0" strike="noStrike" spc="-1">
              <a:latin typeface="Arial"/>
            </a:endParaRPr>
          </a:p>
        </p:txBody>
      </p:sp>
      <p:sp>
        <p:nvSpPr>
          <p:cNvPr id="112" name="CustomShape 5"/>
          <p:cNvSpPr/>
          <p:nvPr/>
        </p:nvSpPr>
        <p:spPr>
          <a:xfrm>
            <a:off x="645120" y="4637160"/>
            <a:ext cx="3792600" cy="916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spAutoFit/>
          </a:bodyPr>
          <a:lstStyle/>
          <a:p>
            <a:pPr marL="279360" indent="-279000">
              <a:lnSpc>
                <a:spcPct val="100000"/>
              </a:lnSpc>
              <a:buClr>
                <a:srgbClr val="000000"/>
              </a:buClr>
              <a:buFont typeface="Wingdings" charset="2"/>
              <a:buChar char=""/>
            </a:pPr>
            <a:r>
              <a:rPr lang="de-DE" sz="1800" b="0" strike="noStrike" spc="-1">
                <a:solidFill>
                  <a:srgbClr val="000000"/>
                </a:solidFill>
                <a:latin typeface="Arial"/>
                <a:ea typeface="DejaVu Sans"/>
              </a:rPr>
              <a:t>Fehlende „Techniken“</a:t>
            </a:r>
            <a:endParaRPr lang="de-DE" sz="1800" b="0" strike="noStrike" spc="-1">
              <a:latin typeface="Arial"/>
            </a:endParaRPr>
          </a:p>
          <a:p>
            <a:pPr marL="279360" indent="-279000">
              <a:lnSpc>
                <a:spcPct val="100000"/>
              </a:lnSpc>
              <a:buClr>
                <a:srgbClr val="000000"/>
              </a:buClr>
              <a:buFont typeface="Wingdings" charset="2"/>
              <a:buChar char=""/>
            </a:pPr>
            <a:r>
              <a:rPr lang="de-DE" sz="1800" b="0" strike="noStrike" spc="-1">
                <a:solidFill>
                  <a:srgbClr val="000000"/>
                </a:solidFill>
                <a:latin typeface="Arial"/>
                <a:ea typeface="DejaVu Sans"/>
              </a:rPr>
              <a:t>Allgemeinwissen, Fachwissen </a:t>
            </a:r>
            <a:endParaRPr lang="de-DE" sz="1800" b="0" strike="noStrike" spc="-1">
              <a:latin typeface="Arial"/>
            </a:endParaRPr>
          </a:p>
          <a:p>
            <a:pPr marL="279360" indent="-279000">
              <a:lnSpc>
                <a:spcPct val="100000"/>
              </a:lnSpc>
              <a:buClr>
                <a:srgbClr val="000000"/>
              </a:buClr>
              <a:buFont typeface="Wingdings" charset="2"/>
              <a:buChar char=""/>
            </a:pPr>
            <a:r>
              <a:rPr lang="de-DE" sz="1800" b="0" strike="noStrike" spc="-1">
                <a:solidFill>
                  <a:srgbClr val="000000"/>
                </a:solidFill>
                <a:latin typeface="Arial"/>
                <a:ea typeface="DejaVu Sans"/>
              </a:rPr>
              <a:t>Kenntnisse über sein Gegenüber</a:t>
            </a:r>
            <a:endParaRPr lang="de-DE" sz="1800" b="0" strike="noStrike" spc="-1">
              <a:latin typeface="Arial"/>
            </a:endParaRPr>
          </a:p>
        </p:txBody>
      </p:sp>
      <p:sp>
        <p:nvSpPr>
          <p:cNvPr id="113" name="CustomShape 6"/>
          <p:cNvSpPr/>
          <p:nvPr/>
        </p:nvSpPr>
        <p:spPr>
          <a:xfrm>
            <a:off x="4789080" y="4630680"/>
            <a:ext cx="4163040" cy="642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spAutoFit/>
          </a:bodyPr>
          <a:lstStyle/>
          <a:p>
            <a:pPr marL="279360" indent="-279000">
              <a:lnSpc>
                <a:spcPct val="100000"/>
              </a:lnSpc>
              <a:buClr>
                <a:srgbClr val="000000"/>
              </a:buClr>
              <a:buFont typeface="Wingdings" charset="2"/>
              <a:buChar char=""/>
            </a:pPr>
            <a:r>
              <a:rPr lang="de-DE" sz="1800" b="0" strike="noStrike" spc="-1">
                <a:solidFill>
                  <a:srgbClr val="000000"/>
                </a:solidFill>
                <a:latin typeface="Arial"/>
                <a:ea typeface="DejaVu Sans"/>
              </a:rPr>
              <a:t>Wissen im richtigen Moment abrufen</a:t>
            </a:r>
            <a:endParaRPr lang="de-DE" sz="1800" b="0" strike="noStrike" spc="-1">
              <a:latin typeface="Arial"/>
            </a:endParaRPr>
          </a:p>
          <a:p>
            <a:pPr marL="279360" indent="-279000">
              <a:lnSpc>
                <a:spcPct val="100000"/>
              </a:lnSpc>
              <a:buClr>
                <a:srgbClr val="000000"/>
              </a:buClr>
              <a:buFont typeface="Wingdings" charset="2"/>
              <a:buChar char=""/>
            </a:pPr>
            <a:r>
              <a:rPr lang="de-DE" sz="1800" b="0" strike="noStrike" spc="-1">
                <a:solidFill>
                  <a:srgbClr val="000000"/>
                </a:solidFill>
                <a:latin typeface="Arial"/>
                <a:ea typeface="DejaVu Sans"/>
              </a:rPr>
              <a:t>Leichter, je öfter es abgerufen wird</a:t>
            </a:r>
            <a:endParaRPr lang="de-DE" sz="1800" b="0" strike="noStrike" spc="-1">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dur="indefinite" fill="hold">
                      <p:stCondLst>
                        <p:cond delay="indefinite"/>
                      </p:stCondLst>
                      <p:childTnLst>
                        <p:par>
                          <p:cTn id="4" dur="indefinite" fill="hold">
                            <p:stCondLst>
                              <p:cond delay="0"/>
                            </p:stCondLst>
                            <p:childTnLst>
                              <p:par>
                                <p:cTn id="5" presetID="1" presetClass="entr" dur="indefinite"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dur="indefinite"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dur="indefinite" fill="hold">
                      <p:stCondLst>
                        <p:cond delay="indefinite"/>
                      </p:stCondLst>
                      <p:childTnLst>
                        <p:par>
                          <p:cTn id="10" dur="indefinite" fill="hold">
                            <p:stCondLst>
                              <p:cond delay="0"/>
                            </p:stCondLst>
                            <p:childTnLst>
                              <p:par>
                                <p:cTn id="11" presetID="1" presetClass="entr" dur="indefinite" fill="hold" nodeType="click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dur="indefinite"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dur="indefinite" fill="hold">
                      <p:stCondLst>
                        <p:cond delay="indefinite"/>
                      </p:stCondLst>
                      <p:childTnLst>
                        <p:par>
                          <p:cTn id="16" dur="indefinite" fill="hold">
                            <p:stCondLst>
                              <p:cond delay="0"/>
                            </p:stCondLst>
                            <p:childTnLst>
                              <p:par>
                                <p:cTn id="17" presetID="1" presetClass="entr" dur="indefinite" fill="hold" nodeType="click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childTnLst>
                          </p:cTn>
                        </p:par>
                      </p:childTnLst>
                    </p:cTn>
                  </p:par>
                  <p:par>
                    <p:cTn id="19" dur="indefinite" fill="hold">
                      <p:stCondLst>
                        <p:cond delay="indefinite"/>
                      </p:stCondLst>
                      <p:childTnLst>
                        <p:par>
                          <p:cTn id="20" dur="indefinite" fill="hold">
                            <p:stCondLst>
                              <p:cond delay="0"/>
                            </p:stCondLst>
                            <p:childTnLst>
                              <p:par>
                                <p:cTn id="21" presetID="1" presetClass="entr" dur="indefinite" fill="hold" nodeType="click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200" b="0" strike="noStrike" spc="-1">
                <a:solidFill>
                  <a:srgbClr val="000000"/>
                </a:solidFill>
                <a:latin typeface="Arial"/>
                <a:ea typeface="DejaVu Sans"/>
              </a:rPr>
              <a:t>Techniken zur Schlagfertigkeit</a:t>
            </a:r>
            <a:endParaRPr lang="de-DE" sz="3200" b="0" strike="noStrike" spc="-1">
              <a:latin typeface="Arial"/>
            </a:endParaRPr>
          </a:p>
        </p:txBody>
      </p:sp>
      <p:sp>
        <p:nvSpPr>
          <p:cNvPr id="115" name="CustomShape 2"/>
          <p:cNvSpPr/>
          <p:nvPr/>
        </p:nvSpPr>
        <p:spPr>
          <a:xfrm>
            <a:off x="179280" y="1125360"/>
            <a:ext cx="8856360" cy="5040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199"/>
              </a:spcBef>
            </a:pPr>
            <a:endParaRPr lang="de-DE" sz="1800" b="0" strike="noStrike" spc="-1">
              <a:latin typeface="Arial"/>
            </a:endParaRPr>
          </a:p>
          <a:p>
            <a:pPr marL="216000" indent="-216000">
              <a:lnSpc>
                <a:spcPct val="100000"/>
              </a:lnSpc>
              <a:spcBef>
                <a:spcPts val="1199"/>
              </a:spcBef>
              <a:buClr>
                <a:srgbClr val="FF0000"/>
              </a:buClr>
              <a:buFont typeface="Wingdings" charset="2"/>
              <a:buChar char=""/>
            </a:pPr>
            <a:r>
              <a:rPr lang="de-DE" sz="2800" b="0" strike="noStrike" spc="-1">
                <a:solidFill>
                  <a:srgbClr val="000000"/>
                </a:solidFill>
                <a:latin typeface="Arial"/>
                <a:ea typeface="DejaVu Sans"/>
              </a:rPr>
              <a:t>Überhören</a:t>
            </a:r>
            <a:endParaRPr lang="de-DE" sz="2800" b="0" strike="noStrike" spc="-1">
              <a:latin typeface="Arial"/>
            </a:endParaRPr>
          </a:p>
          <a:p>
            <a:pPr marL="216000" indent="-216000">
              <a:lnSpc>
                <a:spcPct val="100000"/>
              </a:lnSpc>
              <a:spcBef>
                <a:spcPts val="1199"/>
              </a:spcBef>
              <a:buClr>
                <a:srgbClr val="FF0000"/>
              </a:buClr>
              <a:buFont typeface="Wingdings" charset="2"/>
              <a:buChar char=""/>
            </a:pPr>
            <a:r>
              <a:rPr lang="de-DE" sz="2800" b="0" strike="noStrike" spc="-1">
                <a:solidFill>
                  <a:srgbClr val="000000"/>
                </a:solidFill>
                <a:latin typeface="Arial"/>
                <a:ea typeface="DejaVu Sans"/>
              </a:rPr>
              <a:t>Rückfragen stellen</a:t>
            </a:r>
            <a:endParaRPr lang="de-DE" sz="2800" b="0" strike="noStrike" spc="-1">
              <a:latin typeface="Arial"/>
            </a:endParaRPr>
          </a:p>
          <a:p>
            <a:pPr marL="216000" indent="-216000">
              <a:lnSpc>
                <a:spcPct val="100000"/>
              </a:lnSpc>
              <a:spcBef>
                <a:spcPts val="1199"/>
              </a:spcBef>
              <a:buClr>
                <a:srgbClr val="FF0000"/>
              </a:buClr>
              <a:buFont typeface="Wingdings" charset="2"/>
              <a:buChar char=""/>
            </a:pPr>
            <a:r>
              <a:rPr lang="de-DE" sz="2800" b="0" strike="noStrike" spc="-1">
                <a:solidFill>
                  <a:srgbClr val="000000"/>
                </a:solidFill>
                <a:latin typeface="Arial"/>
                <a:ea typeface="DejaVu Sans"/>
              </a:rPr>
              <a:t>Maßlos übertreiben</a:t>
            </a:r>
            <a:endParaRPr lang="de-DE" sz="2800" b="0" strike="noStrike" spc="-1">
              <a:latin typeface="Arial"/>
            </a:endParaRPr>
          </a:p>
          <a:p>
            <a:pPr marL="216000" indent="-216000">
              <a:lnSpc>
                <a:spcPct val="100000"/>
              </a:lnSpc>
              <a:spcBef>
                <a:spcPts val="1199"/>
              </a:spcBef>
              <a:buClr>
                <a:srgbClr val="FF0000"/>
              </a:buClr>
              <a:buFont typeface="Wingdings" charset="2"/>
              <a:buChar char=""/>
            </a:pPr>
            <a:r>
              <a:rPr lang="de-DE" sz="2800" b="0" strike="noStrike" spc="-1">
                <a:solidFill>
                  <a:srgbClr val="000000"/>
                </a:solidFill>
                <a:latin typeface="Arial"/>
                <a:ea typeface="DejaVu Sans"/>
              </a:rPr>
              <a:t>Regeln vereinbaren</a:t>
            </a:r>
            <a:endParaRPr lang="de-DE" sz="2800" b="0" strike="noStrike" spc="-1">
              <a:latin typeface="Arial"/>
            </a:endParaRPr>
          </a:p>
          <a:p>
            <a:pPr marL="216000" indent="-216000">
              <a:lnSpc>
                <a:spcPct val="100000"/>
              </a:lnSpc>
              <a:spcBef>
                <a:spcPts val="1199"/>
              </a:spcBef>
              <a:buClr>
                <a:srgbClr val="FF0000"/>
              </a:buClr>
              <a:buFont typeface="Wingdings" charset="2"/>
              <a:buChar char=""/>
            </a:pPr>
            <a:r>
              <a:rPr lang="de-DE" sz="2800" b="0" strike="noStrike" spc="-1">
                <a:solidFill>
                  <a:srgbClr val="000000"/>
                </a:solidFill>
                <a:latin typeface="Arial"/>
                <a:ea typeface="DejaVu Sans"/>
              </a:rPr>
              <a:t>Zweisilbige Kommentare</a:t>
            </a:r>
            <a:endParaRPr lang="de-DE" sz="2800" b="0" strike="noStrike" spc="-1">
              <a:latin typeface="Arial"/>
            </a:endParaRPr>
          </a:p>
          <a:p>
            <a:pPr marL="216000" indent="-216000">
              <a:lnSpc>
                <a:spcPct val="100000"/>
              </a:lnSpc>
              <a:spcBef>
                <a:spcPts val="1199"/>
              </a:spcBef>
              <a:buClr>
                <a:srgbClr val="FF0000"/>
              </a:buClr>
              <a:buFont typeface="Wingdings" charset="2"/>
              <a:buChar char=""/>
            </a:pPr>
            <a:r>
              <a:rPr lang="de-DE" sz="2800" b="0" strike="noStrike" spc="-1">
                <a:solidFill>
                  <a:srgbClr val="000000"/>
                </a:solidFill>
                <a:latin typeface="Arial"/>
                <a:ea typeface="DejaVu Sans"/>
              </a:rPr>
              <a:t>Zitate / Aphorismen</a:t>
            </a:r>
            <a:endParaRPr lang="de-DE" sz="2800" b="0" strike="noStrike" spc="-1">
              <a:latin typeface="Arial"/>
            </a:endParaRPr>
          </a:p>
          <a:p>
            <a:pPr>
              <a:lnSpc>
                <a:spcPct val="100000"/>
              </a:lnSpc>
              <a:spcBef>
                <a:spcPts val="1199"/>
              </a:spcBef>
            </a:pPr>
            <a:endParaRPr lang="de-DE" sz="2800" b="0" strike="noStrike" spc="-1">
              <a:latin typeface="Arial"/>
            </a:endParaRPr>
          </a:p>
        </p:txBody>
      </p:sp>
      <p:sp>
        <p:nvSpPr>
          <p:cNvPr id="116" name="CustomShape 3"/>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6AB4A80A-6AEC-4AEB-BFEB-38571D2A46B3}" type="slidenum">
              <a:rPr lang="de-DE" sz="1200" b="0" strike="noStrike" spc="-1">
                <a:solidFill>
                  <a:srgbClr val="FFFFFF"/>
                </a:solidFill>
                <a:latin typeface="Arial"/>
                <a:ea typeface="DejaVu Sans"/>
              </a:rPr>
              <a:t>6</a:t>
            </a:fld>
            <a:endParaRPr lang="de-DE" sz="1200" b="0" strike="noStrike" spc="-1">
              <a:latin typeface="Aria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600" b="0" strike="noStrike" spc="-1">
                <a:solidFill>
                  <a:srgbClr val="000000"/>
                </a:solidFill>
                <a:latin typeface="Arial"/>
                <a:ea typeface="DejaVu Sans"/>
              </a:rPr>
              <a:t>„Kritik“ überhören</a:t>
            </a:r>
            <a:endParaRPr lang="de-DE" sz="3600" b="0" strike="noStrike" spc="-1">
              <a:latin typeface="Arial"/>
            </a:endParaRPr>
          </a:p>
        </p:txBody>
      </p:sp>
      <p:sp>
        <p:nvSpPr>
          <p:cNvPr id="118"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96F977CE-A264-4E63-AA2E-5FD327215FC1}" type="slidenum">
              <a:rPr lang="de-DE" sz="1200" b="0" strike="noStrike" spc="-1">
                <a:solidFill>
                  <a:srgbClr val="FFFFFF"/>
                </a:solidFill>
                <a:latin typeface="Arial"/>
                <a:ea typeface="DejaVu Sans"/>
              </a:rPr>
              <a:t>7</a:t>
            </a:fld>
            <a:endParaRPr lang="de-DE" sz="1200" b="0" strike="noStrike" spc="-1">
              <a:latin typeface="Arial"/>
            </a:endParaRPr>
          </a:p>
        </p:txBody>
      </p:sp>
      <p:sp>
        <p:nvSpPr>
          <p:cNvPr id="119" name="CustomShape 3"/>
          <p:cNvSpPr/>
          <p:nvPr/>
        </p:nvSpPr>
        <p:spPr>
          <a:xfrm>
            <a:off x="250920" y="1197000"/>
            <a:ext cx="8641800" cy="4895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9280" indent="-174240">
              <a:lnSpc>
                <a:spcPct val="100000"/>
              </a:lnSpc>
              <a:spcBef>
                <a:spcPts val="1199"/>
              </a:spcBef>
            </a:pPr>
            <a:endParaRPr lang="de-DE" sz="1800" b="0" strike="noStrike" spc="-1">
              <a:latin typeface="Arial"/>
            </a:endParaRPr>
          </a:p>
          <a:p>
            <a:pPr marL="180720" indent="-174240">
              <a:lnSpc>
                <a:spcPct val="100000"/>
              </a:lnSpc>
              <a:spcBef>
                <a:spcPts val="1199"/>
              </a:spcBef>
            </a:pPr>
            <a:endParaRPr lang="de-DE" sz="1800" b="0" strike="noStrike" spc="-1">
              <a:latin typeface="Arial"/>
            </a:endParaRPr>
          </a:p>
        </p:txBody>
      </p:sp>
      <p:sp>
        <p:nvSpPr>
          <p:cNvPr id="120" name="CustomShape 4"/>
          <p:cNvSpPr/>
          <p:nvPr/>
        </p:nvSpPr>
        <p:spPr>
          <a:xfrm>
            <a:off x="503280" y="1371600"/>
            <a:ext cx="6479640" cy="2653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marL="279360" indent="-279000">
              <a:lnSpc>
                <a:spcPct val="100000"/>
              </a:lnSpc>
              <a:buClr>
                <a:srgbClr val="000000"/>
              </a:buClr>
              <a:buFont typeface="Arial"/>
              <a:buChar char="•"/>
            </a:pPr>
            <a:r>
              <a:rPr lang="de-DE" sz="2400" b="0" strike="noStrike" spc="-1">
                <a:solidFill>
                  <a:srgbClr val="000000"/>
                </a:solidFill>
                <a:latin typeface="Arial"/>
                <a:ea typeface="DejaVu Sans"/>
              </a:rPr>
              <a:t>Nicht sofort „ein Fass aufmachen“</a:t>
            </a:r>
            <a:endParaRPr lang="de-DE" sz="2400" b="0" strike="noStrike" spc="-1">
              <a:latin typeface="Arial"/>
            </a:endParaRPr>
          </a:p>
          <a:p>
            <a:pPr marL="279360" indent="-279000">
              <a:lnSpc>
                <a:spcPct val="100000"/>
              </a:lnSpc>
            </a:pPr>
            <a:endParaRPr lang="de-DE" sz="2400" b="0" strike="noStrike" spc="-1">
              <a:latin typeface="Arial"/>
            </a:endParaRPr>
          </a:p>
          <a:p>
            <a:pPr marL="279360" indent="-279000">
              <a:lnSpc>
                <a:spcPct val="100000"/>
              </a:lnSpc>
              <a:buClr>
                <a:srgbClr val="000000"/>
              </a:buClr>
              <a:buFont typeface="Arial"/>
              <a:buChar char="•"/>
            </a:pPr>
            <a:r>
              <a:rPr lang="de-DE" sz="2400" b="0" strike="noStrike" spc="-1">
                <a:solidFill>
                  <a:srgbClr val="000000"/>
                </a:solidFill>
                <a:latin typeface="Arial"/>
                <a:ea typeface="DejaVu Sans"/>
              </a:rPr>
              <a:t>Dadurch kein Konflikt</a:t>
            </a:r>
            <a:endParaRPr lang="de-DE" sz="2400" b="0" strike="noStrike" spc="-1">
              <a:latin typeface="Arial"/>
            </a:endParaRPr>
          </a:p>
          <a:p>
            <a:pPr marL="279360" indent="-279000">
              <a:lnSpc>
                <a:spcPct val="100000"/>
              </a:lnSpc>
            </a:pPr>
            <a:endParaRPr lang="de-DE" sz="2400" b="0" strike="noStrike" spc="-1">
              <a:latin typeface="Arial"/>
            </a:endParaRPr>
          </a:p>
          <a:p>
            <a:pPr marL="279360" indent="-279000">
              <a:lnSpc>
                <a:spcPct val="100000"/>
              </a:lnSpc>
              <a:buClr>
                <a:srgbClr val="000000"/>
              </a:buClr>
              <a:buFont typeface="Arial"/>
              <a:buChar char="•"/>
            </a:pPr>
            <a:r>
              <a:rPr lang="de-DE" sz="2400" b="0" strike="noStrike" spc="-1">
                <a:solidFill>
                  <a:srgbClr val="000000"/>
                </a:solidFill>
                <a:latin typeface="Arial"/>
                <a:ea typeface="DejaVu Sans"/>
              </a:rPr>
              <a:t>Kann ich es überhören oder muss ich reagieren? </a:t>
            </a:r>
            <a:endParaRPr lang="de-DE" sz="2400" b="0" strike="noStrike" spc="-1">
              <a:latin typeface="Arial"/>
            </a:endParaRPr>
          </a:p>
          <a:p>
            <a:pPr marL="279360" indent="-279000">
              <a:lnSpc>
                <a:spcPct val="100000"/>
              </a:lnSpc>
            </a:pPr>
            <a:r>
              <a:rPr lang="de-DE" sz="2400" b="0" strike="noStrike" spc="-1">
                <a:solidFill>
                  <a:srgbClr val="000000"/>
                </a:solidFill>
                <a:latin typeface="Arial"/>
                <a:ea typeface="DejaVu Sans"/>
              </a:rPr>
              <a:t>→ Außenwirksamkeit</a:t>
            </a:r>
            <a:endParaRPr lang="de-DE" sz="2400" b="0" strike="noStrike" spc="-1">
              <a:latin typeface="Arial"/>
            </a:endParaRPr>
          </a:p>
        </p:txBody>
      </p:sp>
    </p:spTree>
  </p:cSld>
  <p:clrMapOvr>
    <a:masterClrMapping/>
  </p:clrMapOvr>
  <p:transition>
    <p:fade/>
  </p:transition>
  <p:timing>
    <p:tnLst>
      <p:par>
        <p:cTn id="1" dur="indefinite" restart="never" nodeType="tmRoot">
          <p:childTnLst>
            <p:seq>
              <p:cTn id="2" dur="indefinite" nodeType="mainSeq">
                <p:childTnLst>
                  <p:par>
                    <p:cTn id="3" dur="indefinite" fill="hold">
                      <p:stCondLst>
                        <p:cond delay="indefinite"/>
                      </p:stCondLst>
                      <p:childTnLst>
                        <p:par>
                          <p:cTn id="4" dur="indefinite" fill="hold">
                            <p:stCondLst>
                              <p:cond delay="0"/>
                            </p:stCondLst>
                            <p:childTnLst>
                              <p:par>
                                <p:cTn id="5" presetID="1" presetClass="entr" dur="indefinite"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600" b="0" strike="noStrike" spc="-1">
                <a:solidFill>
                  <a:srgbClr val="000000"/>
                </a:solidFill>
                <a:latin typeface="Arial"/>
                <a:ea typeface="DejaVu Sans"/>
              </a:rPr>
              <a:t>Option: Rückfragen stellen</a:t>
            </a:r>
            <a:endParaRPr lang="de-DE" sz="3600" b="0" strike="noStrike" spc="-1">
              <a:latin typeface="Arial"/>
            </a:endParaRPr>
          </a:p>
        </p:txBody>
      </p:sp>
      <p:sp>
        <p:nvSpPr>
          <p:cNvPr id="122"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4DE7F2A9-CC6F-4991-BC0C-55AB1FE41F89}" type="slidenum">
              <a:rPr lang="de-DE" sz="1200" b="0" strike="noStrike" spc="-1">
                <a:solidFill>
                  <a:srgbClr val="FFFFFF"/>
                </a:solidFill>
                <a:latin typeface="Arial"/>
                <a:ea typeface="DejaVu Sans"/>
              </a:rPr>
              <a:t>8</a:t>
            </a:fld>
            <a:endParaRPr lang="de-DE" sz="1200" b="0" strike="noStrike" spc="-1">
              <a:latin typeface="Arial"/>
            </a:endParaRPr>
          </a:p>
        </p:txBody>
      </p:sp>
      <p:sp>
        <p:nvSpPr>
          <p:cNvPr id="123" name="CustomShape 3"/>
          <p:cNvSpPr/>
          <p:nvPr/>
        </p:nvSpPr>
        <p:spPr>
          <a:xfrm>
            <a:off x="250920" y="1197000"/>
            <a:ext cx="8641800" cy="4895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9280" indent="-174240">
              <a:lnSpc>
                <a:spcPct val="100000"/>
              </a:lnSpc>
              <a:spcBef>
                <a:spcPts val="1199"/>
              </a:spcBef>
            </a:pPr>
            <a:endParaRPr lang="de-DE" sz="1800" b="0" strike="noStrike" spc="-1">
              <a:latin typeface="Arial"/>
            </a:endParaRPr>
          </a:p>
          <a:p>
            <a:pPr marL="180720" indent="-174240">
              <a:lnSpc>
                <a:spcPct val="100000"/>
              </a:lnSpc>
              <a:spcBef>
                <a:spcPts val="1199"/>
              </a:spcBef>
            </a:pPr>
            <a:endParaRPr lang="de-DE" sz="1800" b="0" strike="noStrike" spc="-1">
              <a:latin typeface="Arial"/>
            </a:endParaRPr>
          </a:p>
        </p:txBody>
      </p:sp>
      <p:sp>
        <p:nvSpPr>
          <p:cNvPr id="124" name="CustomShape 4"/>
          <p:cNvSpPr/>
          <p:nvPr/>
        </p:nvSpPr>
        <p:spPr>
          <a:xfrm>
            <a:off x="298440" y="1512720"/>
            <a:ext cx="4797000" cy="2653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marL="279360" indent="-279000">
              <a:lnSpc>
                <a:spcPct val="100000"/>
              </a:lnSpc>
              <a:buClr>
                <a:srgbClr val="000000"/>
              </a:buClr>
              <a:buFont typeface="Arial"/>
              <a:buChar char="•"/>
            </a:pPr>
            <a:r>
              <a:rPr lang="de-DE" sz="2400" b="0" strike="noStrike" spc="-1">
                <a:solidFill>
                  <a:srgbClr val="000000"/>
                </a:solidFill>
                <a:latin typeface="Arial"/>
                <a:ea typeface="DejaVu Sans"/>
              </a:rPr>
              <a:t>Entschärft Konflikt</a:t>
            </a:r>
            <a:endParaRPr lang="de-DE" sz="2400" b="0" strike="noStrike" spc="-1">
              <a:latin typeface="Arial"/>
            </a:endParaRPr>
          </a:p>
          <a:p>
            <a:pPr marL="285480" indent="-279000">
              <a:lnSpc>
                <a:spcPct val="100000"/>
              </a:lnSpc>
            </a:pPr>
            <a:endParaRPr lang="de-DE" sz="2400" b="0" strike="noStrike" spc="-1">
              <a:latin typeface="Arial"/>
            </a:endParaRPr>
          </a:p>
          <a:p>
            <a:pPr marL="279360" indent="-279000">
              <a:lnSpc>
                <a:spcPct val="100000"/>
              </a:lnSpc>
              <a:buClr>
                <a:srgbClr val="000000"/>
              </a:buClr>
              <a:buFont typeface="Arial"/>
              <a:buChar char="•"/>
            </a:pPr>
            <a:r>
              <a:rPr lang="de-DE" sz="2400" b="0" strike="noStrike" spc="-1">
                <a:solidFill>
                  <a:srgbClr val="000000"/>
                </a:solidFill>
                <a:latin typeface="Arial"/>
                <a:ea typeface="DejaVu Sans"/>
              </a:rPr>
              <a:t>Kritik mit eigenen Worten wiederholen</a:t>
            </a:r>
            <a:endParaRPr lang="de-DE" sz="2400" b="0" strike="noStrike" spc="-1">
              <a:latin typeface="Arial"/>
            </a:endParaRPr>
          </a:p>
          <a:p>
            <a:pPr marL="285480" indent="-279000">
              <a:lnSpc>
                <a:spcPct val="100000"/>
              </a:lnSpc>
            </a:pPr>
            <a:endParaRPr lang="de-DE" sz="2400" b="0" strike="noStrike" spc="-1">
              <a:latin typeface="Arial"/>
            </a:endParaRPr>
          </a:p>
          <a:p>
            <a:pPr marL="279360" indent="-279000">
              <a:lnSpc>
                <a:spcPct val="100000"/>
              </a:lnSpc>
              <a:buClr>
                <a:srgbClr val="000000"/>
              </a:buClr>
              <a:buFont typeface="Arial"/>
              <a:buChar char="•"/>
            </a:pPr>
            <a:r>
              <a:rPr lang="de-DE" sz="2400" b="0" strike="noStrike" spc="-1">
                <a:solidFill>
                  <a:srgbClr val="000000"/>
                </a:solidFill>
                <a:latin typeface="Arial"/>
                <a:ea typeface="DejaVu Sans"/>
              </a:rPr>
              <a:t>Einwand als Wunsch vermitteln</a:t>
            </a:r>
            <a:endParaRPr lang="de-DE" sz="2400" b="0" strike="noStrike" spc="-1">
              <a:latin typeface="Arial"/>
            </a:endParaRPr>
          </a:p>
          <a:p>
            <a:pPr marL="285480" indent="-279000">
              <a:lnSpc>
                <a:spcPct val="100000"/>
              </a:lnSpc>
            </a:pPr>
            <a:r>
              <a:rPr lang="de-DE" sz="2400" b="0" strike="noStrike" spc="-1">
                <a:solidFill>
                  <a:srgbClr val="000000"/>
                </a:solidFill>
                <a:latin typeface="Arial"/>
                <a:ea typeface="DejaVu Sans"/>
              </a:rPr>
              <a:t>    = JA-Haltung erzeugen</a:t>
            </a:r>
            <a:endParaRPr lang="de-DE" sz="2400" b="0" strike="noStrike" spc="-1">
              <a:latin typeface="Arial"/>
            </a:endParaRPr>
          </a:p>
        </p:txBody>
      </p:sp>
      <p:pic>
        <p:nvPicPr>
          <p:cNvPr id="125" name="Grafik 124"/>
          <p:cNvPicPr/>
          <p:nvPr/>
        </p:nvPicPr>
        <p:blipFill>
          <a:blip r:embed="rId2"/>
          <a:stretch/>
        </p:blipFill>
        <p:spPr>
          <a:xfrm>
            <a:off x="5218200" y="1362240"/>
            <a:ext cx="3566520" cy="2979360"/>
          </a:xfrm>
          <a:prstGeom prst="rect">
            <a:avLst/>
          </a:prstGeom>
          <a:ln>
            <a:noFill/>
          </a:ln>
        </p:spPr>
      </p:pic>
      <p:sp>
        <p:nvSpPr>
          <p:cNvPr id="126" name="CustomShape 5"/>
          <p:cNvSpPr/>
          <p:nvPr/>
        </p:nvSpPr>
        <p:spPr>
          <a:xfrm>
            <a:off x="250920" y="4622760"/>
            <a:ext cx="8535600" cy="1465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100000"/>
              </a:lnSpc>
            </a:pPr>
            <a:r>
              <a:rPr lang="de-DE" sz="1800" b="1" u="sng" strike="noStrike" spc="-1">
                <a:solidFill>
                  <a:srgbClr val="000000"/>
                </a:solidFill>
                <a:uFillTx/>
                <a:latin typeface="Arial"/>
                <a:ea typeface="DejaVu Sans"/>
              </a:rPr>
              <a:t>Beispiel:</a:t>
            </a:r>
            <a:endParaRPr lang="de-DE" sz="1800" b="0" strike="noStrike" spc="-1">
              <a:latin typeface="Arial"/>
            </a:endParaRPr>
          </a:p>
          <a:p>
            <a:pPr>
              <a:lnSpc>
                <a:spcPct val="100000"/>
              </a:lnSpc>
            </a:pPr>
            <a:r>
              <a:rPr lang="de-DE" sz="1800" b="0" strike="noStrike" spc="-1">
                <a:solidFill>
                  <a:srgbClr val="000000"/>
                </a:solidFill>
                <a:latin typeface="Arial"/>
                <a:ea typeface="DejaVu Sans"/>
              </a:rPr>
              <a:t>„Die Nummer 9 tritt mir andauernd in die Hacken!“</a:t>
            </a:r>
            <a:endParaRPr lang="de-DE" sz="1800" b="0" strike="noStrike" spc="-1">
              <a:latin typeface="Arial"/>
            </a:endParaRPr>
          </a:p>
          <a:p>
            <a:pPr>
              <a:lnSpc>
                <a:spcPct val="100000"/>
              </a:lnSpc>
            </a:pPr>
            <a:r>
              <a:rPr lang="de-DE" sz="1800" b="0" strike="noStrike" spc="-1">
                <a:solidFill>
                  <a:srgbClr val="000000"/>
                </a:solidFill>
                <a:latin typeface="Arial"/>
                <a:ea typeface="DejaVu Sans"/>
              </a:rPr>
              <a:t>- „Du möchtest also, dass ich mehr auf die Nummer 9 achte?“</a:t>
            </a:r>
            <a:endParaRPr lang="de-DE" sz="1800" b="0" strike="noStrike" spc="-1">
              <a:latin typeface="Arial"/>
            </a:endParaRPr>
          </a:p>
          <a:p>
            <a:pPr>
              <a:lnSpc>
                <a:spcPct val="100000"/>
              </a:lnSpc>
            </a:pPr>
            <a:r>
              <a:rPr lang="de-DE" sz="1800" b="0" strike="noStrike" spc="-1">
                <a:solidFill>
                  <a:srgbClr val="000000"/>
                </a:solidFill>
                <a:latin typeface="Arial"/>
                <a:ea typeface="DejaVu Sans"/>
              </a:rPr>
              <a:t>„Ja!“</a:t>
            </a:r>
            <a:endParaRPr lang="de-DE" sz="1800" b="0" strike="noStrike" spc="-1">
              <a:latin typeface="Arial"/>
            </a:endParaRPr>
          </a:p>
          <a:p>
            <a:pPr>
              <a:lnSpc>
                <a:spcPct val="100000"/>
              </a:lnSpc>
            </a:pPr>
            <a:r>
              <a:rPr lang="de-DE" sz="1800" b="0" strike="noStrike" spc="-1">
                <a:solidFill>
                  <a:srgbClr val="000000"/>
                </a:solidFill>
                <a:latin typeface="Arial"/>
                <a:ea typeface="DejaVu Sans"/>
              </a:rPr>
              <a:t>- „Mach ich“</a:t>
            </a:r>
            <a:endParaRPr lang="de-DE" sz="1800" b="0" strike="noStrike" spc="-1">
              <a:latin typeface="Arial"/>
            </a:endParaRPr>
          </a:p>
        </p:txBody>
      </p:sp>
      <p:sp>
        <p:nvSpPr>
          <p:cNvPr id="127" name="CustomShape 6"/>
          <p:cNvSpPr/>
          <p:nvPr/>
        </p:nvSpPr>
        <p:spPr>
          <a:xfrm>
            <a:off x="108000" y="6546960"/>
            <a:ext cx="446364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transition>
    <p:fade/>
  </p:transition>
  <p:timing>
    <p:tnLst>
      <p:par>
        <p:cTn id="1" dur="indefinite" restart="never" nodeType="tmRoot">
          <p:childTnLst>
            <p:seq>
              <p:cTn id="2" dur="indefinite" nodeType="mainSeq">
                <p:childTnLst>
                  <p:par>
                    <p:cTn id="3" dur="indefinite" fill="hold">
                      <p:stCondLst>
                        <p:cond delay="indefinite"/>
                      </p:stCondLst>
                      <p:childTnLst>
                        <p:par>
                          <p:cTn id="4" dur="indefinite" fill="hold">
                            <p:stCondLst>
                              <p:cond delay="0"/>
                            </p:stCondLst>
                            <p:childTnLst>
                              <p:par>
                                <p:cTn id="5" presetID="1" presetClass="entr" dur="indefinite"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dur="indefinite" fill="hold">
                      <p:stCondLst>
                        <p:cond delay="indefinite"/>
                      </p:stCondLst>
                      <p:childTnLst>
                        <p:par>
                          <p:cTn id="8" dur="indefinite" fill="hold">
                            <p:stCondLst>
                              <p:cond delay="0"/>
                            </p:stCondLst>
                            <p:childTnLst>
                              <p:par>
                                <p:cTn id="9" presetID="1" presetClass="entr" dur="indefinite" fill="hold" nodeType="click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 name="CustomShape 1"/>
          <p:cNvSpPr/>
          <p:nvPr/>
        </p:nvSpPr>
        <p:spPr>
          <a:xfrm>
            <a:off x="108000" y="115920"/>
            <a:ext cx="7992720" cy="791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de-DE" sz="3600" b="0" strike="noStrike" spc="-1">
                <a:solidFill>
                  <a:srgbClr val="000000"/>
                </a:solidFill>
                <a:latin typeface="Arial"/>
                <a:ea typeface="DejaVu Sans"/>
              </a:rPr>
              <a:t>Maßlos übertreiben</a:t>
            </a:r>
            <a:endParaRPr lang="de-DE" sz="3600" b="0" strike="noStrike" spc="-1">
              <a:latin typeface="Arial"/>
            </a:endParaRPr>
          </a:p>
        </p:txBody>
      </p:sp>
      <p:sp>
        <p:nvSpPr>
          <p:cNvPr id="129" name="CustomShape 2"/>
          <p:cNvSpPr/>
          <p:nvPr/>
        </p:nvSpPr>
        <p:spPr>
          <a:xfrm>
            <a:off x="6948360" y="6546960"/>
            <a:ext cx="2133360" cy="21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pPr>
            <a:fld id="{BAE89437-831D-4142-A9A6-A081EC93CBBA}" type="slidenum">
              <a:rPr lang="de-DE" sz="1200" b="0" strike="noStrike" spc="-1">
                <a:solidFill>
                  <a:srgbClr val="FFFFFF"/>
                </a:solidFill>
                <a:latin typeface="Arial"/>
                <a:ea typeface="DejaVu Sans"/>
              </a:rPr>
              <a:t>9</a:t>
            </a:fld>
            <a:endParaRPr lang="de-DE" sz="1200" b="0" strike="noStrike" spc="-1">
              <a:latin typeface="Arial"/>
            </a:endParaRPr>
          </a:p>
        </p:txBody>
      </p:sp>
      <p:sp>
        <p:nvSpPr>
          <p:cNvPr id="130" name="CustomShape 3"/>
          <p:cNvSpPr/>
          <p:nvPr/>
        </p:nvSpPr>
        <p:spPr>
          <a:xfrm>
            <a:off x="250920" y="1197000"/>
            <a:ext cx="8641800" cy="4895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9280" indent="-174240">
              <a:lnSpc>
                <a:spcPct val="100000"/>
              </a:lnSpc>
              <a:spcBef>
                <a:spcPts val="1199"/>
              </a:spcBef>
            </a:pPr>
            <a:endParaRPr lang="de-DE" sz="1800" b="0" strike="noStrike" spc="-1">
              <a:latin typeface="Arial"/>
            </a:endParaRPr>
          </a:p>
          <a:p>
            <a:pPr marL="180720" indent="-174240">
              <a:lnSpc>
                <a:spcPct val="100000"/>
              </a:lnSpc>
              <a:spcBef>
                <a:spcPts val="1199"/>
              </a:spcBef>
            </a:pPr>
            <a:endParaRPr lang="de-DE" sz="1800" b="0" strike="noStrike" spc="-1">
              <a:latin typeface="Arial"/>
            </a:endParaRPr>
          </a:p>
        </p:txBody>
      </p:sp>
      <p:sp>
        <p:nvSpPr>
          <p:cNvPr id="131" name="CustomShape 4"/>
          <p:cNvSpPr/>
          <p:nvPr/>
        </p:nvSpPr>
        <p:spPr>
          <a:xfrm>
            <a:off x="3635280" y="1608120"/>
            <a:ext cx="5151240" cy="2288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marL="279360" indent="-279000">
              <a:lnSpc>
                <a:spcPct val="100000"/>
              </a:lnSpc>
              <a:buClr>
                <a:srgbClr val="000000"/>
              </a:buClr>
              <a:buFont typeface="Arial"/>
              <a:buChar char="•"/>
            </a:pPr>
            <a:r>
              <a:rPr lang="de-DE" sz="2400" b="0" strike="noStrike" spc="-1">
                <a:solidFill>
                  <a:srgbClr val="000000"/>
                </a:solidFill>
                <a:latin typeface="Arial"/>
                <a:ea typeface="DejaVu Sans"/>
              </a:rPr>
              <a:t>als witzige Bemerkung zu Situationen benutzen </a:t>
            </a:r>
            <a:endParaRPr lang="de-DE" sz="2400" b="0" strike="noStrike" spc="-1">
              <a:latin typeface="Arial"/>
            </a:endParaRPr>
          </a:p>
          <a:p>
            <a:pPr marL="279360" indent="-279000">
              <a:lnSpc>
                <a:spcPct val="100000"/>
              </a:lnSpc>
              <a:buClr>
                <a:srgbClr val="000000"/>
              </a:buClr>
              <a:buFont typeface="Arial"/>
              <a:buChar char="•"/>
            </a:pPr>
            <a:r>
              <a:rPr lang="de-DE" sz="2400" b="0" strike="noStrike" spc="-1">
                <a:solidFill>
                  <a:srgbClr val="000000"/>
                </a:solidFill>
                <a:latin typeface="Arial"/>
                <a:ea typeface="DejaVu Sans"/>
              </a:rPr>
              <a:t>als Erwiderung auf Angriffe</a:t>
            </a:r>
            <a:endParaRPr lang="de-DE" sz="2400" b="0" strike="noStrike" spc="-1">
              <a:latin typeface="Arial"/>
            </a:endParaRPr>
          </a:p>
          <a:p>
            <a:pPr marL="279360" indent="-279000">
              <a:lnSpc>
                <a:spcPct val="100000"/>
              </a:lnSpc>
              <a:buClr>
                <a:srgbClr val="000000"/>
              </a:buClr>
              <a:buFont typeface="Arial"/>
              <a:buChar char="•"/>
            </a:pPr>
            <a:r>
              <a:rPr lang="de-DE" sz="2400" b="0" strike="noStrike" spc="-1">
                <a:solidFill>
                  <a:srgbClr val="000000"/>
                </a:solidFill>
                <a:latin typeface="Arial"/>
                <a:ea typeface="DejaVu Sans"/>
              </a:rPr>
              <a:t>Lässt Angriff im Humor zerplatzen</a:t>
            </a:r>
            <a:endParaRPr lang="de-DE" sz="2400" b="0" strike="noStrike" spc="-1">
              <a:latin typeface="Arial"/>
            </a:endParaRPr>
          </a:p>
          <a:p>
            <a:pPr marL="279360" indent="-279000">
              <a:lnSpc>
                <a:spcPct val="100000"/>
              </a:lnSpc>
              <a:buClr>
                <a:srgbClr val="000000"/>
              </a:buClr>
              <a:buFont typeface="Arial"/>
              <a:buChar char="•"/>
            </a:pPr>
            <a:r>
              <a:rPr lang="de-DE" sz="2400" b="0" strike="noStrike" spc="-1">
                <a:solidFill>
                  <a:srgbClr val="000000"/>
                </a:solidFill>
                <a:latin typeface="Arial"/>
                <a:ea typeface="DejaVu Sans"/>
              </a:rPr>
              <a:t>übertriebenen Zustimmung</a:t>
            </a:r>
            <a:endParaRPr lang="de-DE" sz="2400" b="0" strike="noStrike" spc="-1">
              <a:latin typeface="Arial"/>
            </a:endParaRPr>
          </a:p>
          <a:p>
            <a:pPr marL="279360" indent="-279000">
              <a:lnSpc>
                <a:spcPct val="100000"/>
              </a:lnSpc>
              <a:buClr>
                <a:srgbClr val="000000"/>
              </a:buClr>
              <a:buFont typeface="Arial"/>
              <a:buChar char="•"/>
            </a:pPr>
            <a:r>
              <a:rPr lang="de-DE" sz="2400" b="0" strike="noStrike" spc="-1">
                <a:solidFill>
                  <a:srgbClr val="000000"/>
                </a:solidFill>
                <a:latin typeface="Arial"/>
                <a:ea typeface="DejaVu Sans"/>
              </a:rPr>
              <a:t>man tut niemand weh dabei</a:t>
            </a:r>
            <a:endParaRPr lang="de-DE" sz="2400" b="0" strike="noStrike" spc="-1">
              <a:latin typeface="Arial"/>
            </a:endParaRPr>
          </a:p>
        </p:txBody>
      </p:sp>
      <p:sp>
        <p:nvSpPr>
          <p:cNvPr id="132" name="CustomShape 5"/>
          <p:cNvSpPr/>
          <p:nvPr/>
        </p:nvSpPr>
        <p:spPr>
          <a:xfrm>
            <a:off x="250920" y="4795920"/>
            <a:ext cx="8535600" cy="1008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100000"/>
              </a:lnSpc>
            </a:pPr>
            <a:r>
              <a:rPr lang="de-DE" sz="2000" b="1" u="sng" strike="noStrike" spc="-1">
                <a:solidFill>
                  <a:srgbClr val="000000"/>
                </a:solidFill>
                <a:uFillTx/>
                <a:latin typeface="Arial"/>
                <a:ea typeface="DejaVu Sans"/>
              </a:rPr>
              <a:t>Beispiel:</a:t>
            </a:r>
            <a:endParaRPr lang="de-DE" sz="2000" b="0" strike="noStrike" spc="-1">
              <a:latin typeface="Arial"/>
            </a:endParaRPr>
          </a:p>
          <a:p>
            <a:pPr>
              <a:lnSpc>
                <a:spcPct val="100000"/>
              </a:lnSpc>
            </a:pPr>
            <a:r>
              <a:rPr lang="de-DE" sz="2000" b="0" strike="noStrike" spc="-1">
                <a:solidFill>
                  <a:srgbClr val="000000"/>
                </a:solidFill>
                <a:latin typeface="Arial"/>
                <a:ea typeface="DejaVu Sans"/>
              </a:rPr>
              <a:t>„Du siehst ja wieder gar nichts heute“</a:t>
            </a:r>
            <a:endParaRPr lang="de-DE" sz="2000" b="0" strike="noStrike" spc="-1">
              <a:latin typeface="Arial"/>
            </a:endParaRPr>
          </a:p>
          <a:p>
            <a:pPr>
              <a:lnSpc>
                <a:spcPct val="100000"/>
              </a:lnSpc>
            </a:pPr>
            <a:r>
              <a:rPr lang="de-DE" sz="2000" b="0" strike="noStrike" spc="-1">
                <a:solidFill>
                  <a:srgbClr val="000000"/>
                </a:solidFill>
                <a:latin typeface="Arial"/>
                <a:ea typeface="DejaVu Sans"/>
              </a:rPr>
              <a:t>- „Du hättest mich mal gestern erleben sollen.“</a:t>
            </a:r>
            <a:endParaRPr lang="de-DE" sz="2000" b="0" strike="noStrike" spc="-1">
              <a:latin typeface="Arial"/>
            </a:endParaRPr>
          </a:p>
        </p:txBody>
      </p:sp>
      <p:pic>
        <p:nvPicPr>
          <p:cNvPr id="133" name="Grafik 132"/>
          <p:cNvPicPr/>
          <p:nvPr/>
        </p:nvPicPr>
        <p:blipFill rotWithShape="1">
          <a:blip r:embed="rId2"/>
          <a:srcRect l="54882" t="52837"/>
          <a:stretch/>
        </p:blipFill>
        <p:spPr>
          <a:xfrm>
            <a:off x="643467" y="1905000"/>
            <a:ext cx="2588452" cy="1468579"/>
          </a:xfrm>
          <a:prstGeom prst="rect">
            <a:avLst/>
          </a:prstGeom>
          <a:ln>
            <a:noFill/>
          </a:ln>
        </p:spPr>
      </p:pic>
    </p:spTree>
  </p:cSld>
  <p:clrMapOvr>
    <a:masterClrMapping/>
  </p:clrMapOvr>
  <p:transition>
    <p:fade/>
  </p:transition>
  <p:timing>
    <p:tnLst>
      <p:par>
        <p:cTn id="1" dur="indefinite" restart="never" nodeType="tmRoot">
          <p:childTnLst>
            <p:seq>
              <p:cTn id="2" dur="indefinite" nodeType="mainSeq">
                <p:childTnLst>
                  <p:par>
                    <p:cTn id="3" dur="indefinite" fill="hold">
                      <p:stCondLst>
                        <p:cond delay="indefinite"/>
                      </p:stCondLst>
                      <p:childTnLst>
                        <p:par>
                          <p:cTn id="4" dur="indefinite" fill="hold">
                            <p:stCondLst>
                              <p:cond delay="0"/>
                            </p:stCondLst>
                            <p:childTnLst>
                              <p:par>
                                <p:cTn id="5" presetID="1" presetClass="entr" dur="indefinite"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par>
                    <p:cTn id="7" dur="indefinite" fill="hold">
                      <p:stCondLst>
                        <p:cond delay="indefinite"/>
                      </p:stCondLst>
                      <p:childTnLst>
                        <p:par>
                          <p:cTn id="8" dur="indefinite" fill="hold">
                            <p:stCondLst>
                              <p:cond delay="0"/>
                            </p:stCondLst>
                            <p:childTnLst>
                              <p:par>
                                <p:cTn id="9" presetID="1" presetClass="entr" dur="indefinite" fill="hold" nodeType="click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1161</Words>
  <Application>Microsoft Office PowerPoint</Application>
  <PresentationFormat>Bildschirmpräsentation (4:3)</PresentationFormat>
  <Paragraphs>178</Paragraphs>
  <Slides>31</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31</vt:i4>
      </vt:variant>
    </vt:vector>
  </HeadingPairs>
  <TitlesOfParts>
    <vt:vector size="37" baseType="lpstr">
      <vt:lpstr>Arial</vt:lpstr>
      <vt:lpstr>Arial Unicode MS</vt:lpstr>
      <vt:lpstr>Symbol</vt:lpstr>
      <vt:lpstr>Wingdings</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
  <dc:description/>
  <cp:lastModifiedBy>Olaf Lahse</cp:lastModifiedBy>
  <cp:revision>250</cp:revision>
  <dcterms:created xsi:type="dcterms:W3CDTF">2021-10-11T14:38:14Z</dcterms:created>
  <dcterms:modified xsi:type="dcterms:W3CDTF">2021-10-12T08:48:28Z</dcterms:modified>
  <dc:language>de-DE</dc:language>
</cp:coreProperties>
</file>