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notesSlides/notesSlide9.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_rels/notesSlide9.xml.rels" ContentType="application/vnd.openxmlformats-package.relationships+xml"/>
  <Override PartName="/ppt/notesSlides/_rels/notesSlide1.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_rels/notesSlide8.xml.rels" ContentType="application/vnd.openxmlformats-package.relationships+xml"/>
  <Override PartName="/ppt/notesSlides/_rels/notesSlide10.xml.rels" ContentType="application/vnd.openxmlformats-package.relationships+xml"/>
  <Override PartName="/ppt/notesSlides/_rels/notesSlide11.xml.rels" ContentType="application/vnd.openxmlformats-package.relationships+xml"/>
  <Override PartName="/ppt/notesSlides/_rels/notesSlide12.xml.rels" ContentType="application/vnd.openxmlformats-package.relationships+xml"/>
  <Override PartName="/ppt/notesSlides/_rels/notesSlide13.xml.rels" ContentType="application/vnd.openxmlformats-package.relationships+xml"/>
  <Override PartName="/ppt/notesSlides/_rels/notesSlide15.xml.rels" ContentType="application/vnd.openxmlformats-package.relationships+xml"/>
  <Override PartName="/ppt/notesSlides/_rels/notesSlide16.xml.rels" ContentType="application/vnd.openxmlformats-package.relationships+xml"/>
  <Override PartName="/ppt/notesSlides/_rels/notesSlide17.xml.rels" ContentType="application/vnd.openxmlformats-package.relationships+xml"/>
  <Override PartName="/ppt/notesSlides/_rels/notesSlide18.xml.rels" ContentType="application/vnd.openxmlformats-package.relationships+xml"/>
  <Override PartName="/ppt/notesSlides/_rels/notesSlide19.xml.rels" ContentType="application/vnd.openxmlformats-package.relationships+xml"/>
  <Override PartName="/ppt/notesSlides/_rels/notesSlide20.xml.rels" ContentType="application/vnd.openxmlformats-package.relationships+xml"/>
  <Override PartName="/ppt/notesSlides/_rels/notesSlide21.xml.rels" ContentType="application/vnd.openxmlformats-package.relationships+xml"/>
  <Override PartName="/ppt/notesSlides/_rels/notesSlide22.xml.rels" ContentType="application/vnd.openxmlformats-package.relationships+xml"/>
  <Override PartName="/ppt/notesSlides/_rels/notesSlide23.xml.rels" ContentType="application/vnd.openxmlformats-package.relationships+xml"/>
  <Override PartName="/ppt/notesSlides/_rels/notesSlide24.xml.rels" ContentType="application/vnd.openxmlformats-package.relationships+xml"/>
  <Override PartName="/ppt/notesSlides/_rels/notesSlide25.xml.rels" ContentType="application/vnd.openxmlformats-package.relationships+xml"/>
  <Override PartName="/ppt/notesSlides/_rels/notesSlide26.xml.rels" ContentType="application/vnd.openxmlformats-package.relationships+xml"/>
  <Override PartName="/ppt/notesSlides/_rels/notesSlide27.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media/image9.wmf" ContentType="image/x-wmf"/>
  <Override PartName="/ppt/media/image38.jpeg" ContentType="image/jpeg"/>
  <Override PartName="/ppt/media/image1.wmf" ContentType="image/x-wmf"/>
  <Override PartName="/ppt/media/image2.wmf" ContentType="image/x-wmf"/>
  <Override PartName="/ppt/media/image27.jpeg" ContentType="image/jpeg"/>
  <Override PartName="/ppt/media/image3.wmf" ContentType="image/x-wmf"/>
  <Override PartName="/ppt/media/image4.wmf" ContentType="image/x-wmf"/>
  <Override PartName="/ppt/media/image16.jpeg" ContentType="image/jpeg"/>
  <Override PartName="/ppt/media/image5.wmf" ContentType="image/x-wmf"/>
  <Override PartName="/ppt/media/image6.wmf" ContentType="image/x-wmf"/>
  <Override PartName="/ppt/media/image7.wmf" ContentType="image/x-wmf"/>
  <Override PartName="/ppt/media/image33.jpeg" ContentType="image/jpeg"/>
  <Override PartName="/ppt/media/image8.wmf" ContentType="image/x-wmf"/>
  <Override PartName="/ppt/media/image39.jpeg" ContentType="image/jpeg"/>
  <Override PartName="/ppt/media/image10.wmf" ContentType="image/x-wmf"/>
  <Override PartName="/ppt/media/image11.wmf" ContentType="image/x-wmf"/>
  <Override PartName="/ppt/media/image28.jpeg" ContentType="image/jpeg"/>
  <Override PartName="/ppt/media/image12.wmf" ContentType="image/x-wmf"/>
  <Override PartName="/ppt/media/image13.wmf" ContentType="image/x-wmf"/>
  <Override PartName="/ppt/media/image17.jpeg" ContentType="image/jpeg"/>
  <Override PartName="/ppt/media/image14.wmf" ContentType="image/x-wmf"/>
  <Override PartName="/ppt/media/image15.jpeg" ContentType="image/jpeg"/>
  <Override PartName="/ppt/media/image18.jpeg" ContentType="image/jpeg"/>
  <Override PartName="/ppt/media/image19.jpeg" ContentType="image/jpeg"/>
  <Override PartName="/ppt/media/image20.jpeg" ContentType="image/jpeg"/>
  <Override PartName="/ppt/media/image21.png" ContentType="image/png"/>
  <Override PartName="/ppt/media/image22.jpeg" ContentType="image/jpeg"/>
  <Override PartName="/ppt/media/image23.jpeg" ContentType="image/jpeg"/>
  <Override PartName="/ppt/media/image24.jpeg" ContentType="image/jpeg"/>
  <Override PartName="/ppt/media/image25.jpeg" ContentType="image/jpeg"/>
  <Override PartName="/ppt/media/image26.jpeg" ContentType="image/jpeg"/>
  <Override PartName="/ppt/media/image29.jpeg" ContentType="image/jpeg"/>
  <Override PartName="/ppt/media/image30.jpeg" ContentType="image/jpeg"/>
  <Override PartName="/ppt/media/image31.jpeg" ContentType="image/jpeg"/>
  <Override PartName="/ppt/media/image32.jpeg" ContentType="image/jpeg"/>
  <Override PartName="/ppt/media/image34.jpeg" ContentType="image/jpeg"/>
  <Override PartName="/ppt/media/image35.jpeg" ContentType="image/jpeg"/>
  <Override PartName="/ppt/media/image36.jpeg" ContentType="image/jpeg"/>
  <Override PartName="/ppt/media/image37.jpeg" ContentType="image/jpeg"/>
  <Override PartName="/ppt/media/image40.png" ContentType="image/png"/>
  <Override PartName="/ppt/media/image41.png" ContentType="image/png"/>
  <Override PartName="/ppt/slideLayouts/slideLayout39.xml" ContentType="application/vnd.openxmlformats-officedocument.presentationml.slideLayout+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37.xml" ContentType="application/vnd.openxmlformats-officedocument.presentationml.slideLayout+xml"/>
  <Override PartName="/ppt/slideLayouts/slideLayout7.xml" ContentType="application/vnd.openxmlformats-officedocument.presentationml.slideLayout+xml"/>
  <Override PartName="/ppt/slideLayouts/slideLayout38.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_rels/presentation.xml.rels" ContentType="application/vnd.openxmlformats-package.relationships+xml"/>
  <Override PartName="/ppt/slides/slide26.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23.xml" ContentType="application/vnd.openxmlformats-officedocument.presentationml.slide+xml"/>
  <Override PartName="/ppt/slides/slide6.xml" ContentType="application/vnd.openxmlformats-officedocument.presentationml.slide+xml"/>
  <Override PartName="/ppt/slides/slide24.xml" ContentType="application/vnd.openxmlformats-officedocument.presentationml.slide+xml"/>
  <Override PartName="/ppt/slides/slide7.xml" ContentType="application/vnd.openxmlformats-officedocument.presentationml.slide+xml"/>
  <Override PartName="/ppt/slides/slide25.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slides/_rels/slide25.xml.rels" ContentType="application/vnd.openxmlformats-package.relationships+xml"/>
  <Override PartName="/ppt/slides/_rels/slide26.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Lst>
  <p:sldSz cx="12192000" cy="6858000"/>
  <p:notesSz cx="6797675" cy="99282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slide" Target="slides/slide20.xml"/><Relationship Id="rId27" Type="http://schemas.openxmlformats.org/officeDocument/2006/relationships/slide" Target="slides/slide21.xml"/><Relationship Id="rId28" Type="http://schemas.openxmlformats.org/officeDocument/2006/relationships/slide" Target="slides/slide22.xml"/><Relationship Id="rId29" Type="http://schemas.openxmlformats.org/officeDocument/2006/relationships/slide" Target="slides/slide23.xml"/><Relationship Id="rId30" Type="http://schemas.openxmlformats.org/officeDocument/2006/relationships/slide" Target="slides/slide24.xml"/><Relationship Id="rId31" Type="http://schemas.openxmlformats.org/officeDocument/2006/relationships/slide" Target="slides/slide25.xml"/><Relationship Id="rId32" Type="http://schemas.openxmlformats.org/officeDocument/2006/relationships/slide" Target="slides/slide26.xml"/><Relationship Id="rId33" Type="http://schemas.openxmlformats.org/officeDocument/2006/relationships/slide" Target="slides/slide27.xml"/><Relationship Id="rId34" Type="http://schemas.openxmlformats.org/officeDocument/2006/relationships/slide" Target="slides/slide28.xml"/>
</Relationships>
</file>

<file path=ppt/notesMasters/_rels/notesMaster1.xml.rels><?xml version="1.0" encoding="UTF-8"?>
<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8"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de-DE" sz="4400" spc="-1" strike="noStrike">
                <a:latin typeface="Arial"/>
              </a:rPr>
              <a:t>Folie mittels Klicken verschieben</a:t>
            </a:r>
            <a:endParaRPr b="0" lang="de-DE" sz="4400" spc="-1" strike="noStrike">
              <a:latin typeface="Arial"/>
            </a:endParaRPr>
          </a:p>
        </p:txBody>
      </p:sp>
      <p:sp>
        <p:nvSpPr>
          <p:cNvPr id="269" name="PlaceHolder 2"/>
          <p:cNvSpPr>
            <a:spLocks noGrp="1"/>
          </p:cNvSpPr>
          <p:nvPr>
            <p:ph type="body"/>
          </p:nvPr>
        </p:nvSpPr>
        <p:spPr>
          <a:xfrm>
            <a:off x="756000" y="5078520"/>
            <a:ext cx="6047640" cy="4811040"/>
          </a:xfrm>
          <a:prstGeom prst="rect">
            <a:avLst/>
          </a:prstGeom>
        </p:spPr>
        <p:txBody>
          <a:bodyPr lIns="0" rIns="0" tIns="0" bIns="0">
            <a:noAutofit/>
          </a:bodyPr>
          <a:p>
            <a:r>
              <a:rPr b="0" lang="de-DE" sz="2000" spc="-1" strike="noStrike">
                <a:latin typeface="Arial"/>
              </a:rPr>
              <a:t>Format der Notizen mittels Klicken bearbeiten</a:t>
            </a:r>
            <a:endParaRPr b="0" lang="de-DE" sz="2000" spc="-1" strike="noStrike">
              <a:latin typeface="Arial"/>
            </a:endParaRPr>
          </a:p>
        </p:txBody>
      </p:sp>
      <p:sp>
        <p:nvSpPr>
          <p:cNvPr id="270" name="PlaceHolder 3"/>
          <p:cNvSpPr>
            <a:spLocks noGrp="1"/>
          </p:cNvSpPr>
          <p:nvPr>
            <p:ph type="hdr"/>
          </p:nvPr>
        </p:nvSpPr>
        <p:spPr>
          <a:xfrm>
            <a:off x="0" y="0"/>
            <a:ext cx="3280680" cy="534240"/>
          </a:xfrm>
          <a:prstGeom prst="rect">
            <a:avLst/>
          </a:prstGeom>
        </p:spPr>
        <p:txBody>
          <a:bodyPr lIns="0" rIns="0" tIns="0" bIns="0">
            <a:noAutofit/>
          </a:bodyPr>
          <a:p>
            <a:r>
              <a:rPr b="0" lang="de-DE" sz="1400" spc="-1" strike="noStrike">
                <a:latin typeface="Times New Roman"/>
              </a:rPr>
              <a:t>&lt;Kopfzeile&gt;</a:t>
            </a:r>
            <a:endParaRPr b="0" lang="de-DE" sz="1400" spc="-1" strike="noStrike">
              <a:latin typeface="Times New Roman"/>
            </a:endParaRPr>
          </a:p>
        </p:txBody>
      </p:sp>
      <p:sp>
        <p:nvSpPr>
          <p:cNvPr id="271" name="PlaceHolder 4"/>
          <p:cNvSpPr>
            <a:spLocks noGrp="1"/>
          </p:cNvSpPr>
          <p:nvPr>
            <p:ph type="dt"/>
          </p:nvPr>
        </p:nvSpPr>
        <p:spPr>
          <a:xfrm>
            <a:off x="4278960" y="0"/>
            <a:ext cx="3280680" cy="534240"/>
          </a:xfrm>
          <a:prstGeom prst="rect">
            <a:avLst/>
          </a:prstGeom>
        </p:spPr>
        <p:txBody>
          <a:bodyPr lIns="0" rIns="0" tIns="0" bIns="0">
            <a:noAutofit/>
          </a:bodyPr>
          <a:p>
            <a:pPr algn="r"/>
            <a:r>
              <a:rPr b="0" lang="de-DE" sz="1400" spc="-1" strike="noStrike">
                <a:latin typeface="Times New Roman"/>
              </a:rPr>
              <a:t>&lt;Datum/Uhrzeit&gt;</a:t>
            </a:r>
            <a:endParaRPr b="0" lang="de-DE" sz="1400" spc="-1" strike="noStrike">
              <a:latin typeface="Times New Roman"/>
            </a:endParaRPr>
          </a:p>
        </p:txBody>
      </p:sp>
      <p:sp>
        <p:nvSpPr>
          <p:cNvPr id="272" name="PlaceHolder 5"/>
          <p:cNvSpPr>
            <a:spLocks noGrp="1"/>
          </p:cNvSpPr>
          <p:nvPr>
            <p:ph type="ftr"/>
          </p:nvPr>
        </p:nvSpPr>
        <p:spPr>
          <a:xfrm>
            <a:off x="0" y="10157400"/>
            <a:ext cx="3280680" cy="534240"/>
          </a:xfrm>
          <a:prstGeom prst="rect">
            <a:avLst/>
          </a:prstGeom>
        </p:spPr>
        <p:txBody>
          <a:bodyPr lIns="0" rIns="0" tIns="0" bIns="0" anchor="b">
            <a:noAutofit/>
          </a:bodyPr>
          <a:p>
            <a:r>
              <a:rPr b="0" lang="de-DE" sz="1400" spc="-1" strike="noStrike">
                <a:latin typeface="Times New Roman"/>
              </a:rPr>
              <a:t>&lt;Fußzeile&gt;</a:t>
            </a:r>
            <a:endParaRPr b="0" lang="de-DE" sz="1400" spc="-1" strike="noStrike">
              <a:latin typeface="Times New Roman"/>
            </a:endParaRPr>
          </a:p>
        </p:txBody>
      </p:sp>
      <p:sp>
        <p:nvSpPr>
          <p:cNvPr id="273"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6E6A1DF4-EA03-4167-ABFE-940CB18BC371}" type="slidenum">
              <a:rPr b="0" lang="de-DE" sz="1400" spc="-1" strike="noStrike">
                <a:latin typeface="Times New Roman"/>
              </a:rPr>
              <a:t>&lt;Foliennummer&gt;</a:t>
            </a:fld>
            <a:endParaRPr b="0" lang="de-D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20.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
</Relationships>
</file>

<file path=ppt/notesSlides/_rels/notesSlide21.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
</Relationships>
</file>

<file path=ppt/notesSlides/_rels/notesSlide22.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
</Relationships>
</file>

<file path=ppt/notesSlides/_rels/notesSlide23.xml.rels><?xml version="1.0" encoding="UTF-8"?>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
</Relationships>
</file>

<file path=ppt/notesSlides/_rels/notesSlide24.xml.rels><?xml version="1.0" encoding="UTF-8"?>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
</Relationships>
</file>

<file path=ppt/notesSlides/_rels/notesSlide25.xml.rels><?xml version="1.0" encoding="UTF-8"?>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
</Relationships>
</file>

<file path=ppt/notesSlides/_rels/notesSlide26.xml.rels><?xml version="1.0" encoding="UTF-8"?>
<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
</Relationships>
</file>

<file path=ppt/notesSlides/_rels/notesSlide27.xml.rels><?xml version="1.0" encoding="UTF-8"?>
<Relationships xmlns="http://schemas.openxmlformats.org/package/2006/relationships"><Relationship Id="rId1" Type="http://schemas.openxmlformats.org/officeDocument/2006/relationships/slide" Target="../slides/slide27.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2" name="PlaceHolder 1"/>
          <p:cNvSpPr>
            <a:spLocks noGrp="1"/>
          </p:cNvSpPr>
          <p:nvPr>
            <p:ph type="sldImg"/>
          </p:nvPr>
        </p:nvSpPr>
        <p:spPr>
          <a:xfrm>
            <a:off x="41400" y="1027080"/>
            <a:ext cx="6717240" cy="3778920"/>
          </a:xfrm>
          <a:prstGeom prst="rect">
            <a:avLst/>
          </a:prstGeom>
        </p:spPr>
      </p:sp>
      <p:sp>
        <p:nvSpPr>
          <p:cNvPr id="363" name="PlaceHolder 2"/>
          <p:cNvSpPr>
            <a:spLocks noGrp="1"/>
          </p:cNvSpPr>
          <p:nvPr>
            <p:ph type="body"/>
          </p:nvPr>
        </p:nvSpPr>
        <p:spPr>
          <a:xfrm>
            <a:off x="333720" y="5129640"/>
            <a:ext cx="6133320" cy="4211640"/>
          </a:xfrm>
          <a:prstGeom prst="rect">
            <a:avLst/>
          </a:prstGeom>
        </p:spPr>
        <p:txBody>
          <a:bodyPr lIns="0" rIns="0" tIns="0" bIns="0">
            <a:noAutofit/>
          </a:bodyPr>
          <a:p>
            <a:endParaRPr b="0" lang="de-DE" sz="2000" spc="-1" strike="noStrike">
              <a:latin typeface="Arial"/>
            </a:endParaRPr>
          </a:p>
        </p:txBody>
      </p:sp>
      <p:sp>
        <p:nvSpPr>
          <p:cNvPr id="364" name="CustomShape 3"/>
          <p:cNvSpPr/>
          <p:nvPr/>
        </p:nvSpPr>
        <p:spPr>
          <a:xfrm>
            <a:off x="5754240" y="9588960"/>
            <a:ext cx="712800" cy="137520"/>
          </a:xfrm>
          <a:prstGeom prst="rect">
            <a:avLst/>
          </a:prstGeom>
          <a:noFill/>
          <a:ln>
            <a:noFill/>
          </a:ln>
        </p:spPr>
        <p:style>
          <a:lnRef idx="0"/>
          <a:fillRef idx="0"/>
          <a:effectRef idx="0"/>
          <a:fontRef idx="minor"/>
        </p:style>
        <p:txBody>
          <a:bodyPr lIns="0" rIns="0" tIns="0" bIns="0" anchor="b">
            <a:noAutofit/>
          </a:bodyPr>
          <a:p>
            <a:pPr algn="r">
              <a:lnSpc>
                <a:spcPct val="100000"/>
              </a:lnSpc>
            </a:pPr>
            <a:r>
              <a:rPr b="1" lang="de-DE" sz="900" spc="-1" strike="noStrike">
                <a:solidFill>
                  <a:srgbClr val="20ae80"/>
                </a:solidFill>
                <a:latin typeface="DFB Sans Ofc"/>
                <a:ea typeface="+mn-ea"/>
              </a:rPr>
              <a:t>Seite </a:t>
            </a:r>
            <a:fld id="{19053ED4-F768-4BDD-A5D8-B4EAF7512686}" type="slidenum">
              <a:rPr b="1" lang="de-DE" sz="900" spc="-1" strike="noStrike">
                <a:solidFill>
                  <a:srgbClr val="20ae80"/>
                </a:solidFill>
                <a:latin typeface="DFB Sans Ofc"/>
                <a:ea typeface="+mn-ea"/>
              </a:rPr>
              <a:t>&lt;Foliennummer&gt;</a:t>
            </a:fld>
            <a:endParaRPr b="0" lang="de-DE" sz="900" spc="-1" strike="noStrike">
              <a:latin typeface="Arial"/>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9" name="CustomShape 1"/>
          <p:cNvSpPr/>
          <p:nvPr/>
        </p:nvSpPr>
        <p:spPr>
          <a:xfrm>
            <a:off x="5754240" y="9588960"/>
            <a:ext cx="712800" cy="137520"/>
          </a:xfrm>
          <a:prstGeom prst="rect">
            <a:avLst/>
          </a:prstGeom>
          <a:noFill/>
          <a:ln>
            <a:noFill/>
          </a:ln>
        </p:spPr>
        <p:style>
          <a:lnRef idx="0"/>
          <a:fillRef idx="0"/>
          <a:effectRef idx="0"/>
          <a:fontRef idx="minor"/>
        </p:style>
        <p:txBody>
          <a:bodyPr lIns="0" rIns="0" tIns="0" bIns="0" anchor="b">
            <a:noAutofit/>
          </a:bodyPr>
          <a:p>
            <a:pPr algn="r">
              <a:lnSpc>
                <a:spcPct val="100000"/>
              </a:lnSpc>
            </a:pPr>
            <a:fld id="{405F738B-3331-450D-9DAA-EB9023A0A69C}" type="slidenum">
              <a:rPr b="1" lang="de-DE" sz="1200" spc="-1" strike="noStrike">
                <a:solidFill>
                  <a:srgbClr val="000000"/>
                </a:solidFill>
                <a:latin typeface="Times New Roman"/>
                <a:ea typeface="MS PGothic"/>
              </a:rPr>
              <a:t>&lt;Foliennummer&gt;</a:t>
            </a:fld>
            <a:endParaRPr b="0" lang="de-DE" sz="1200" spc="-1" strike="noStrike">
              <a:latin typeface="Arial"/>
            </a:endParaRPr>
          </a:p>
        </p:txBody>
      </p:sp>
      <p:sp>
        <p:nvSpPr>
          <p:cNvPr id="390" name="PlaceHolder 2"/>
          <p:cNvSpPr>
            <a:spLocks noGrp="1"/>
          </p:cNvSpPr>
          <p:nvPr>
            <p:ph type="sldImg"/>
          </p:nvPr>
        </p:nvSpPr>
        <p:spPr>
          <a:xfrm>
            <a:off x="41400" y="1027080"/>
            <a:ext cx="6717240" cy="3778920"/>
          </a:xfrm>
          <a:prstGeom prst="rect">
            <a:avLst/>
          </a:prstGeom>
        </p:spPr>
      </p:sp>
      <p:sp>
        <p:nvSpPr>
          <p:cNvPr id="391" name="PlaceHolder 3"/>
          <p:cNvSpPr>
            <a:spLocks noGrp="1"/>
          </p:cNvSpPr>
          <p:nvPr>
            <p:ph type="body"/>
          </p:nvPr>
        </p:nvSpPr>
        <p:spPr>
          <a:xfrm>
            <a:off x="333720" y="5129640"/>
            <a:ext cx="6133320" cy="4211640"/>
          </a:xfrm>
          <a:prstGeom prst="rect">
            <a:avLst/>
          </a:prstGeom>
        </p:spPr>
        <p:txBody>
          <a:bodyPr lIns="0" rIns="0" tIns="0" bIns="0">
            <a:noAutofit/>
          </a:bodyPr>
          <a:p>
            <a:endParaRPr b="0" lang="de-DE" sz="2000" spc="-1" strike="noStrike">
              <a:latin typeface="Arial"/>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2" name="CustomShape 1"/>
          <p:cNvSpPr/>
          <p:nvPr/>
        </p:nvSpPr>
        <p:spPr>
          <a:xfrm>
            <a:off x="5754240" y="9588960"/>
            <a:ext cx="712800" cy="137520"/>
          </a:xfrm>
          <a:prstGeom prst="rect">
            <a:avLst/>
          </a:prstGeom>
          <a:noFill/>
          <a:ln>
            <a:noFill/>
          </a:ln>
        </p:spPr>
        <p:style>
          <a:lnRef idx="0"/>
          <a:fillRef idx="0"/>
          <a:effectRef idx="0"/>
          <a:fontRef idx="minor"/>
        </p:style>
        <p:txBody>
          <a:bodyPr lIns="0" rIns="0" tIns="0" bIns="0" anchor="b">
            <a:noAutofit/>
          </a:bodyPr>
          <a:p>
            <a:pPr algn="r">
              <a:lnSpc>
                <a:spcPct val="100000"/>
              </a:lnSpc>
            </a:pPr>
            <a:fld id="{3D3E2DF9-0784-449C-BEAC-A1F7FF033CD5}" type="slidenum">
              <a:rPr b="1" lang="de-DE" sz="1200" spc="-1" strike="noStrike">
                <a:solidFill>
                  <a:srgbClr val="000000"/>
                </a:solidFill>
                <a:latin typeface="Times New Roman"/>
                <a:ea typeface="MS PGothic"/>
              </a:rPr>
              <a:t>&lt;Foliennummer&gt;</a:t>
            </a:fld>
            <a:endParaRPr b="0" lang="de-DE" sz="1200" spc="-1" strike="noStrike">
              <a:latin typeface="Arial"/>
            </a:endParaRPr>
          </a:p>
        </p:txBody>
      </p:sp>
      <p:sp>
        <p:nvSpPr>
          <p:cNvPr id="393" name="PlaceHolder 2"/>
          <p:cNvSpPr>
            <a:spLocks noGrp="1"/>
          </p:cNvSpPr>
          <p:nvPr>
            <p:ph type="sldImg"/>
          </p:nvPr>
        </p:nvSpPr>
        <p:spPr>
          <a:xfrm>
            <a:off x="41400" y="1027080"/>
            <a:ext cx="6717240" cy="3778920"/>
          </a:xfrm>
          <a:prstGeom prst="rect">
            <a:avLst/>
          </a:prstGeom>
        </p:spPr>
      </p:sp>
      <p:sp>
        <p:nvSpPr>
          <p:cNvPr id="394" name="PlaceHolder 3"/>
          <p:cNvSpPr>
            <a:spLocks noGrp="1"/>
          </p:cNvSpPr>
          <p:nvPr>
            <p:ph type="body"/>
          </p:nvPr>
        </p:nvSpPr>
        <p:spPr>
          <a:xfrm>
            <a:off x="333720" y="5129640"/>
            <a:ext cx="6133320" cy="4211640"/>
          </a:xfrm>
          <a:prstGeom prst="rect">
            <a:avLst/>
          </a:prstGeom>
        </p:spPr>
        <p:txBody>
          <a:bodyPr lIns="0" rIns="0" tIns="0" bIns="0">
            <a:noAutofit/>
          </a:bodyPr>
          <a:p>
            <a:endParaRPr b="0" lang="de-DE" sz="2000" spc="-1" strike="noStrike">
              <a:latin typeface="Arial"/>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5" name="CustomShape 1"/>
          <p:cNvSpPr/>
          <p:nvPr/>
        </p:nvSpPr>
        <p:spPr>
          <a:xfrm>
            <a:off x="5754240" y="9588960"/>
            <a:ext cx="712800" cy="137520"/>
          </a:xfrm>
          <a:prstGeom prst="rect">
            <a:avLst/>
          </a:prstGeom>
          <a:noFill/>
          <a:ln>
            <a:noFill/>
          </a:ln>
        </p:spPr>
        <p:style>
          <a:lnRef idx="0"/>
          <a:fillRef idx="0"/>
          <a:effectRef idx="0"/>
          <a:fontRef idx="minor"/>
        </p:style>
        <p:txBody>
          <a:bodyPr lIns="0" rIns="0" tIns="0" bIns="0" anchor="b">
            <a:noAutofit/>
          </a:bodyPr>
          <a:p>
            <a:pPr algn="r">
              <a:lnSpc>
                <a:spcPct val="100000"/>
              </a:lnSpc>
            </a:pPr>
            <a:fld id="{99F6C002-660B-4E9A-92A2-DE210A7E1A8C}" type="slidenum">
              <a:rPr b="1" lang="de-DE" sz="1200" spc="-1" strike="noStrike">
                <a:solidFill>
                  <a:srgbClr val="000000"/>
                </a:solidFill>
                <a:latin typeface="Times New Roman"/>
                <a:ea typeface="MS PGothic"/>
              </a:rPr>
              <a:t>&lt;Foliennummer&gt;</a:t>
            </a:fld>
            <a:endParaRPr b="0" lang="de-DE" sz="1200" spc="-1" strike="noStrike">
              <a:latin typeface="Arial"/>
            </a:endParaRPr>
          </a:p>
        </p:txBody>
      </p:sp>
      <p:sp>
        <p:nvSpPr>
          <p:cNvPr id="396" name="PlaceHolder 2"/>
          <p:cNvSpPr>
            <a:spLocks noGrp="1"/>
          </p:cNvSpPr>
          <p:nvPr>
            <p:ph type="sldImg"/>
          </p:nvPr>
        </p:nvSpPr>
        <p:spPr>
          <a:xfrm>
            <a:off x="41400" y="1027080"/>
            <a:ext cx="6717240" cy="3778920"/>
          </a:xfrm>
          <a:prstGeom prst="rect">
            <a:avLst/>
          </a:prstGeom>
        </p:spPr>
      </p:sp>
      <p:sp>
        <p:nvSpPr>
          <p:cNvPr id="397" name="PlaceHolder 3"/>
          <p:cNvSpPr>
            <a:spLocks noGrp="1"/>
          </p:cNvSpPr>
          <p:nvPr>
            <p:ph type="body"/>
          </p:nvPr>
        </p:nvSpPr>
        <p:spPr>
          <a:xfrm>
            <a:off x="333720" y="5129640"/>
            <a:ext cx="6133320" cy="4211640"/>
          </a:xfrm>
          <a:prstGeom prst="rect">
            <a:avLst/>
          </a:prstGeom>
        </p:spPr>
        <p:txBody>
          <a:bodyPr lIns="0" rIns="0" tIns="0" bIns="0">
            <a:noAutofit/>
          </a:bodyPr>
          <a:p>
            <a:endParaRPr b="0" lang="de-DE" sz="2000" spc="-1" strike="noStrike">
              <a:latin typeface="Arial"/>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8" name="CustomShape 1"/>
          <p:cNvSpPr/>
          <p:nvPr/>
        </p:nvSpPr>
        <p:spPr>
          <a:xfrm>
            <a:off x="5754240" y="9588960"/>
            <a:ext cx="712800" cy="137520"/>
          </a:xfrm>
          <a:prstGeom prst="rect">
            <a:avLst/>
          </a:prstGeom>
          <a:noFill/>
          <a:ln>
            <a:noFill/>
          </a:ln>
        </p:spPr>
        <p:style>
          <a:lnRef idx="0"/>
          <a:fillRef idx="0"/>
          <a:effectRef idx="0"/>
          <a:fontRef idx="minor"/>
        </p:style>
        <p:txBody>
          <a:bodyPr lIns="0" rIns="0" tIns="0" bIns="0" anchor="b">
            <a:noAutofit/>
          </a:bodyPr>
          <a:p>
            <a:pPr algn="r">
              <a:lnSpc>
                <a:spcPct val="100000"/>
              </a:lnSpc>
            </a:pPr>
            <a:fld id="{FBFB840C-7A28-4C30-8397-75AF23DA74B1}" type="slidenum">
              <a:rPr b="1" lang="de-DE" sz="1200" spc="-1" strike="noStrike">
                <a:solidFill>
                  <a:srgbClr val="000000"/>
                </a:solidFill>
                <a:latin typeface="Times New Roman"/>
                <a:ea typeface="MS PGothic"/>
              </a:rPr>
              <a:t>&lt;Foliennummer&gt;</a:t>
            </a:fld>
            <a:endParaRPr b="0" lang="de-DE" sz="1200" spc="-1" strike="noStrike">
              <a:latin typeface="Arial"/>
            </a:endParaRPr>
          </a:p>
        </p:txBody>
      </p:sp>
      <p:sp>
        <p:nvSpPr>
          <p:cNvPr id="399" name="PlaceHolder 2"/>
          <p:cNvSpPr>
            <a:spLocks noGrp="1"/>
          </p:cNvSpPr>
          <p:nvPr>
            <p:ph type="sldImg"/>
          </p:nvPr>
        </p:nvSpPr>
        <p:spPr>
          <a:xfrm>
            <a:off x="41400" y="1027080"/>
            <a:ext cx="6717240" cy="3778920"/>
          </a:xfrm>
          <a:prstGeom prst="rect">
            <a:avLst/>
          </a:prstGeom>
        </p:spPr>
      </p:sp>
      <p:sp>
        <p:nvSpPr>
          <p:cNvPr id="400" name="PlaceHolder 3"/>
          <p:cNvSpPr>
            <a:spLocks noGrp="1"/>
          </p:cNvSpPr>
          <p:nvPr>
            <p:ph type="body"/>
          </p:nvPr>
        </p:nvSpPr>
        <p:spPr>
          <a:xfrm>
            <a:off x="333720" y="5129640"/>
            <a:ext cx="6133320" cy="4211640"/>
          </a:xfrm>
          <a:prstGeom prst="rect">
            <a:avLst/>
          </a:prstGeom>
        </p:spPr>
        <p:txBody>
          <a:bodyPr lIns="0" rIns="0" tIns="0" bIns="0">
            <a:noAutofit/>
          </a:bodyPr>
          <a:p>
            <a:endParaRPr b="0" lang="de-DE" sz="2000" spc="-1" strike="noStrike">
              <a:latin typeface="Arial"/>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1" name="CustomShape 1"/>
          <p:cNvSpPr/>
          <p:nvPr/>
        </p:nvSpPr>
        <p:spPr>
          <a:xfrm>
            <a:off x="5754240" y="9588960"/>
            <a:ext cx="712800" cy="137520"/>
          </a:xfrm>
          <a:prstGeom prst="rect">
            <a:avLst/>
          </a:prstGeom>
          <a:noFill/>
          <a:ln>
            <a:noFill/>
          </a:ln>
        </p:spPr>
        <p:style>
          <a:lnRef idx="0"/>
          <a:fillRef idx="0"/>
          <a:effectRef idx="0"/>
          <a:fontRef idx="minor"/>
        </p:style>
        <p:txBody>
          <a:bodyPr lIns="0" rIns="0" tIns="0" bIns="0" anchor="b">
            <a:noAutofit/>
          </a:bodyPr>
          <a:p>
            <a:pPr algn="r">
              <a:lnSpc>
                <a:spcPct val="100000"/>
              </a:lnSpc>
            </a:pPr>
            <a:fld id="{FDD3656E-F66B-49CC-94EC-D6A917F446E3}" type="slidenum">
              <a:rPr b="1" lang="de-DE" sz="1200" spc="-1" strike="noStrike">
                <a:solidFill>
                  <a:srgbClr val="000000"/>
                </a:solidFill>
                <a:latin typeface="Times New Roman"/>
                <a:ea typeface="MS PGothic"/>
              </a:rPr>
              <a:t>&lt;Foliennummer&gt;</a:t>
            </a:fld>
            <a:endParaRPr b="0" lang="de-DE" sz="1200" spc="-1" strike="noStrike">
              <a:latin typeface="Arial"/>
            </a:endParaRPr>
          </a:p>
        </p:txBody>
      </p:sp>
      <p:sp>
        <p:nvSpPr>
          <p:cNvPr id="402" name="PlaceHolder 2"/>
          <p:cNvSpPr>
            <a:spLocks noGrp="1"/>
          </p:cNvSpPr>
          <p:nvPr>
            <p:ph type="sldImg"/>
          </p:nvPr>
        </p:nvSpPr>
        <p:spPr>
          <a:xfrm>
            <a:off x="41400" y="1027080"/>
            <a:ext cx="6717240" cy="3778920"/>
          </a:xfrm>
          <a:prstGeom prst="rect">
            <a:avLst/>
          </a:prstGeom>
        </p:spPr>
      </p:sp>
      <p:sp>
        <p:nvSpPr>
          <p:cNvPr id="403" name="PlaceHolder 3"/>
          <p:cNvSpPr>
            <a:spLocks noGrp="1"/>
          </p:cNvSpPr>
          <p:nvPr>
            <p:ph type="body"/>
          </p:nvPr>
        </p:nvSpPr>
        <p:spPr>
          <a:xfrm>
            <a:off x="333720" y="5129640"/>
            <a:ext cx="6133320" cy="4211640"/>
          </a:xfrm>
          <a:prstGeom prst="rect">
            <a:avLst/>
          </a:prstGeom>
        </p:spPr>
        <p:txBody>
          <a:bodyPr lIns="0" rIns="0" tIns="0" bIns="0">
            <a:noAutofit/>
          </a:bodyPr>
          <a:p>
            <a:endParaRPr b="0" lang="de-DE" sz="2000" spc="-1" strike="noStrike">
              <a:latin typeface="Arial"/>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4" name="CustomShape 1"/>
          <p:cNvSpPr/>
          <p:nvPr/>
        </p:nvSpPr>
        <p:spPr>
          <a:xfrm>
            <a:off x="5754240" y="9588960"/>
            <a:ext cx="712800" cy="137520"/>
          </a:xfrm>
          <a:prstGeom prst="rect">
            <a:avLst/>
          </a:prstGeom>
          <a:noFill/>
          <a:ln>
            <a:noFill/>
          </a:ln>
        </p:spPr>
        <p:style>
          <a:lnRef idx="0"/>
          <a:fillRef idx="0"/>
          <a:effectRef idx="0"/>
          <a:fontRef idx="minor"/>
        </p:style>
        <p:txBody>
          <a:bodyPr lIns="0" rIns="0" tIns="0" bIns="0" anchor="b">
            <a:noAutofit/>
          </a:bodyPr>
          <a:p>
            <a:pPr algn="r">
              <a:lnSpc>
                <a:spcPct val="100000"/>
              </a:lnSpc>
            </a:pPr>
            <a:fld id="{42540159-6061-46F3-8E4C-7B2A7C41AF79}" type="slidenum">
              <a:rPr b="1" lang="de-DE" sz="1200" spc="-1" strike="noStrike">
                <a:solidFill>
                  <a:srgbClr val="000000"/>
                </a:solidFill>
                <a:latin typeface="Times New Roman"/>
                <a:ea typeface="MS PGothic"/>
              </a:rPr>
              <a:t>&lt;Foliennummer&gt;</a:t>
            </a:fld>
            <a:endParaRPr b="0" lang="de-DE" sz="1200" spc="-1" strike="noStrike">
              <a:latin typeface="Arial"/>
            </a:endParaRPr>
          </a:p>
        </p:txBody>
      </p:sp>
      <p:sp>
        <p:nvSpPr>
          <p:cNvPr id="405" name="PlaceHolder 2"/>
          <p:cNvSpPr>
            <a:spLocks noGrp="1"/>
          </p:cNvSpPr>
          <p:nvPr>
            <p:ph type="sldImg"/>
          </p:nvPr>
        </p:nvSpPr>
        <p:spPr>
          <a:xfrm>
            <a:off x="41400" y="1027080"/>
            <a:ext cx="6717240" cy="3778920"/>
          </a:xfrm>
          <a:prstGeom prst="rect">
            <a:avLst/>
          </a:prstGeom>
        </p:spPr>
      </p:sp>
      <p:sp>
        <p:nvSpPr>
          <p:cNvPr id="406" name="PlaceHolder 3"/>
          <p:cNvSpPr>
            <a:spLocks noGrp="1"/>
          </p:cNvSpPr>
          <p:nvPr>
            <p:ph type="body"/>
          </p:nvPr>
        </p:nvSpPr>
        <p:spPr>
          <a:xfrm>
            <a:off x="333720" y="5129640"/>
            <a:ext cx="6133320" cy="4211640"/>
          </a:xfrm>
          <a:prstGeom prst="rect">
            <a:avLst/>
          </a:prstGeom>
        </p:spPr>
        <p:txBody>
          <a:bodyPr lIns="0" rIns="0" tIns="0" bIns="0">
            <a:noAutofit/>
          </a:bodyPr>
          <a:p>
            <a:endParaRPr b="0" lang="de-DE" sz="2000" spc="-1" strike="noStrike">
              <a:latin typeface="Arial"/>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7" name="CustomShape 1"/>
          <p:cNvSpPr/>
          <p:nvPr/>
        </p:nvSpPr>
        <p:spPr>
          <a:xfrm>
            <a:off x="5754240" y="9588960"/>
            <a:ext cx="712800" cy="137520"/>
          </a:xfrm>
          <a:prstGeom prst="rect">
            <a:avLst/>
          </a:prstGeom>
          <a:noFill/>
          <a:ln>
            <a:noFill/>
          </a:ln>
        </p:spPr>
        <p:style>
          <a:lnRef idx="0"/>
          <a:fillRef idx="0"/>
          <a:effectRef idx="0"/>
          <a:fontRef idx="minor"/>
        </p:style>
        <p:txBody>
          <a:bodyPr lIns="0" rIns="0" tIns="0" bIns="0" anchor="b">
            <a:noAutofit/>
          </a:bodyPr>
          <a:p>
            <a:pPr algn="r">
              <a:lnSpc>
                <a:spcPct val="100000"/>
              </a:lnSpc>
            </a:pPr>
            <a:fld id="{F66199D8-B5D9-4B4B-A1DD-A1A0957B4A30}" type="slidenum">
              <a:rPr b="1" lang="de-DE" sz="1200" spc="-1" strike="noStrike">
                <a:solidFill>
                  <a:srgbClr val="000000"/>
                </a:solidFill>
                <a:latin typeface="Times New Roman"/>
                <a:ea typeface="MS PGothic"/>
              </a:rPr>
              <a:t>&lt;Foliennummer&gt;</a:t>
            </a:fld>
            <a:endParaRPr b="0" lang="de-DE" sz="1200" spc="-1" strike="noStrike">
              <a:latin typeface="Arial"/>
            </a:endParaRPr>
          </a:p>
        </p:txBody>
      </p:sp>
      <p:sp>
        <p:nvSpPr>
          <p:cNvPr id="408" name="PlaceHolder 2"/>
          <p:cNvSpPr>
            <a:spLocks noGrp="1"/>
          </p:cNvSpPr>
          <p:nvPr>
            <p:ph type="sldImg"/>
          </p:nvPr>
        </p:nvSpPr>
        <p:spPr>
          <a:xfrm>
            <a:off x="41400" y="1027080"/>
            <a:ext cx="6717240" cy="3778920"/>
          </a:xfrm>
          <a:prstGeom prst="rect">
            <a:avLst/>
          </a:prstGeom>
        </p:spPr>
      </p:sp>
      <p:sp>
        <p:nvSpPr>
          <p:cNvPr id="409" name="PlaceHolder 3"/>
          <p:cNvSpPr>
            <a:spLocks noGrp="1"/>
          </p:cNvSpPr>
          <p:nvPr>
            <p:ph type="body"/>
          </p:nvPr>
        </p:nvSpPr>
        <p:spPr>
          <a:xfrm>
            <a:off x="333720" y="5129640"/>
            <a:ext cx="6133320" cy="4211640"/>
          </a:xfrm>
          <a:prstGeom prst="rect">
            <a:avLst/>
          </a:prstGeom>
        </p:spPr>
        <p:txBody>
          <a:bodyPr lIns="0" rIns="0" tIns="0" bIns="0">
            <a:noAutofit/>
          </a:bodyPr>
          <a:p>
            <a:endParaRPr b="0" lang="de-DE" sz="2000" spc="-1" strike="noStrike">
              <a:latin typeface="Arial"/>
            </a:endParaRPr>
          </a:p>
        </p:txBody>
      </p:sp>
    </p:spTree>
  </p:cSld>
</p:notes>
</file>

<file path=ppt/notesSlides/notesSlide1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0" name="CustomShape 1"/>
          <p:cNvSpPr/>
          <p:nvPr/>
        </p:nvSpPr>
        <p:spPr>
          <a:xfrm>
            <a:off x="5754240" y="9588960"/>
            <a:ext cx="712800" cy="137520"/>
          </a:xfrm>
          <a:prstGeom prst="rect">
            <a:avLst/>
          </a:prstGeom>
          <a:noFill/>
          <a:ln>
            <a:noFill/>
          </a:ln>
        </p:spPr>
        <p:style>
          <a:lnRef idx="0"/>
          <a:fillRef idx="0"/>
          <a:effectRef idx="0"/>
          <a:fontRef idx="minor"/>
        </p:style>
        <p:txBody>
          <a:bodyPr lIns="0" rIns="0" tIns="0" bIns="0" anchor="b">
            <a:noAutofit/>
          </a:bodyPr>
          <a:p>
            <a:pPr algn="r">
              <a:lnSpc>
                <a:spcPct val="100000"/>
              </a:lnSpc>
            </a:pPr>
            <a:fld id="{5C3491C5-F2C8-42A0-AB3E-A63097A5B1C2}" type="slidenum">
              <a:rPr b="1" lang="de-DE" sz="1200" spc="-1" strike="noStrike">
                <a:solidFill>
                  <a:srgbClr val="000000"/>
                </a:solidFill>
                <a:latin typeface="Times New Roman"/>
                <a:ea typeface="MS PGothic"/>
              </a:rPr>
              <a:t>&lt;Foliennummer&gt;</a:t>
            </a:fld>
            <a:endParaRPr b="0" lang="de-DE" sz="1200" spc="-1" strike="noStrike">
              <a:latin typeface="Arial"/>
            </a:endParaRPr>
          </a:p>
        </p:txBody>
      </p:sp>
      <p:sp>
        <p:nvSpPr>
          <p:cNvPr id="411" name="PlaceHolder 2"/>
          <p:cNvSpPr>
            <a:spLocks noGrp="1"/>
          </p:cNvSpPr>
          <p:nvPr>
            <p:ph type="sldImg"/>
          </p:nvPr>
        </p:nvSpPr>
        <p:spPr>
          <a:xfrm>
            <a:off x="41400" y="1027080"/>
            <a:ext cx="6717240" cy="3778920"/>
          </a:xfrm>
          <a:prstGeom prst="rect">
            <a:avLst/>
          </a:prstGeom>
        </p:spPr>
      </p:sp>
      <p:sp>
        <p:nvSpPr>
          <p:cNvPr id="412" name="PlaceHolder 3"/>
          <p:cNvSpPr>
            <a:spLocks noGrp="1"/>
          </p:cNvSpPr>
          <p:nvPr>
            <p:ph type="body"/>
          </p:nvPr>
        </p:nvSpPr>
        <p:spPr>
          <a:xfrm>
            <a:off x="333720" y="5129640"/>
            <a:ext cx="6133320" cy="4211640"/>
          </a:xfrm>
          <a:prstGeom prst="rect">
            <a:avLst/>
          </a:prstGeom>
        </p:spPr>
        <p:txBody>
          <a:bodyPr lIns="0" rIns="0" tIns="0" bIns="0">
            <a:noAutofit/>
          </a:bodyPr>
          <a:p>
            <a:endParaRPr b="0" lang="de-DE" sz="2000" spc="-1" strike="noStrike">
              <a:latin typeface="Arial"/>
            </a:endParaRPr>
          </a:p>
        </p:txBody>
      </p:sp>
    </p:spTree>
  </p:cSld>
</p:notes>
</file>

<file path=ppt/notesSlides/notesSlide1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3" name="CustomShape 1"/>
          <p:cNvSpPr/>
          <p:nvPr/>
        </p:nvSpPr>
        <p:spPr>
          <a:xfrm>
            <a:off x="5754240" y="9588960"/>
            <a:ext cx="712800" cy="137520"/>
          </a:xfrm>
          <a:prstGeom prst="rect">
            <a:avLst/>
          </a:prstGeom>
          <a:noFill/>
          <a:ln>
            <a:noFill/>
          </a:ln>
        </p:spPr>
        <p:style>
          <a:lnRef idx="0"/>
          <a:fillRef idx="0"/>
          <a:effectRef idx="0"/>
          <a:fontRef idx="minor"/>
        </p:style>
        <p:txBody>
          <a:bodyPr lIns="0" rIns="0" tIns="0" bIns="0" anchor="b">
            <a:noAutofit/>
          </a:bodyPr>
          <a:p>
            <a:pPr algn="r">
              <a:lnSpc>
                <a:spcPct val="100000"/>
              </a:lnSpc>
            </a:pPr>
            <a:fld id="{F837BC50-2B36-4D7E-A791-939768F928C4}" type="slidenum">
              <a:rPr b="1" lang="de-DE" sz="1200" spc="-1" strike="noStrike">
                <a:solidFill>
                  <a:srgbClr val="000000"/>
                </a:solidFill>
                <a:latin typeface="Times New Roman"/>
                <a:ea typeface="MS PGothic"/>
              </a:rPr>
              <a:t>&lt;Foliennummer&gt;</a:t>
            </a:fld>
            <a:endParaRPr b="0" lang="de-DE" sz="1200" spc="-1" strike="noStrike">
              <a:latin typeface="Arial"/>
            </a:endParaRPr>
          </a:p>
        </p:txBody>
      </p:sp>
      <p:sp>
        <p:nvSpPr>
          <p:cNvPr id="414" name="PlaceHolder 2"/>
          <p:cNvSpPr>
            <a:spLocks noGrp="1"/>
          </p:cNvSpPr>
          <p:nvPr>
            <p:ph type="sldImg"/>
          </p:nvPr>
        </p:nvSpPr>
        <p:spPr>
          <a:xfrm>
            <a:off x="41400" y="1027080"/>
            <a:ext cx="6717240" cy="3778920"/>
          </a:xfrm>
          <a:prstGeom prst="rect">
            <a:avLst/>
          </a:prstGeom>
        </p:spPr>
      </p:sp>
      <p:sp>
        <p:nvSpPr>
          <p:cNvPr id="415" name="PlaceHolder 3"/>
          <p:cNvSpPr>
            <a:spLocks noGrp="1"/>
          </p:cNvSpPr>
          <p:nvPr>
            <p:ph type="body"/>
          </p:nvPr>
        </p:nvSpPr>
        <p:spPr>
          <a:xfrm>
            <a:off x="333720" y="5129640"/>
            <a:ext cx="6133320" cy="4211640"/>
          </a:xfrm>
          <a:prstGeom prst="rect">
            <a:avLst/>
          </a:prstGeom>
        </p:spPr>
        <p:txBody>
          <a:bodyPr lIns="0" rIns="0" tIns="0" bIns="0">
            <a:noAutofit/>
          </a:bodyPr>
          <a:p>
            <a:endParaRPr b="0" lang="de-DE" sz="2000" spc="-1" strike="noStrike">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5754240" y="9588960"/>
            <a:ext cx="712800" cy="137520"/>
          </a:xfrm>
          <a:prstGeom prst="rect">
            <a:avLst/>
          </a:prstGeom>
          <a:noFill/>
          <a:ln>
            <a:noFill/>
          </a:ln>
        </p:spPr>
        <p:style>
          <a:lnRef idx="0"/>
          <a:fillRef idx="0"/>
          <a:effectRef idx="0"/>
          <a:fontRef idx="minor"/>
        </p:style>
        <p:txBody>
          <a:bodyPr lIns="0" rIns="0" tIns="0" bIns="0" anchor="b">
            <a:noAutofit/>
          </a:bodyPr>
          <a:p>
            <a:pPr algn="r">
              <a:lnSpc>
                <a:spcPct val="100000"/>
              </a:lnSpc>
            </a:pPr>
            <a:fld id="{7FFA12A0-2450-452E-85EB-F34A88E864C9}" type="slidenum">
              <a:rPr b="1" lang="de-DE" sz="1200" spc="-1" strike="noStrike">
                <a:solidFill>
                  <a:srgbClr val="000000"/>
                </a:solidFill>
                <a:latin typeface="Times New Roman"/>
                <a:ea typeface="MS PGothic"/>
              </a:rPr>
              <a:t>&lt;Foliennummer&gt;</a:t>
            </a:fld>
            <a:endParaRPr b="0" lang="de-DE" sz="1200" spc="-1" strike="noStrike">
              <a:latin typeface="Arial"/>
            </a:endParaRPr>
          </a:p>
        </p:txBody>
      </p:sp>
      <p:sp>
        <p:nvSpPr>
          <p:cNvPr id="366" name="PlaceHolder 2"/>
          <p:cNvSpPr>
            <a:spLocks noGrp="1"/>
          </p:cNvSpPr>
          <p:nvPr>
            <p:ph type="sldImg"/>
          </p:nvPr>
        </p:nvSpPr>
        <p:spPr>
          <a:xfrm>
            <a:off x="41400" y="1027080"/>
            <a:ext cx="6717240" cy="3778920"/>
          </a:xfrm>
          <a:prstGeom prst="rect">
            <a:avLst/>
          </a:prstGeom>
        </p:spPr>
      </p:sp>
      <p:sp>
        <p:nvSpPr>
          <p:cNvPr id="367" name="PlaceHolder 3"/>
          <p:cNvSpPr>
            <a:spLocks noGrp="1"/>
          </p:cNvSpPr>
          <p:nvPr>
            <p:ph type="body"/>
          </p:nvPr>
        </p:nvSpPr>
        <p:spPr>
          <a:xfrm>
            <a:off x="333720" y="5129640"/>
            <a:ext cx="6133320" cy="4211640"/>
          </a:xfrm>
          <a:prstGeom prst="rect">
            <a:avLst/>
          </a:prstGeom>
        </p:spPr>
        <p:txBody>
          <a:bodyPr lIns="0" rIns="0" tIns="0" bIns="0">
            <a:noAutofit/>
          </a:bodyPr>
          <a:p>
            <a:endParaRPr b="0" lang="de-DE" sz="2000" spc="-1" strike="noStrike">
              <a:latin typeface="Arial"/>
            </a:endParaRPr>
          </a:p>
        </p:txBody>
      </p:sp>
    </p:spTree>
  </p:cSld>
</p:notes>
</file>

<file path=ppt/notesSlides/notesSlide2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6" name="CustomShape 1"/>
          <p:cNvSpPr/>
          <p:nvPr/>
        </p:nvSpPr>
        <p:spPr>
          <a:xfrm>
            <a:off x="5754240" y="9588960"/>
            <a:ext cx="712800" cy="137520"/>
          </a:xfrm>
          <a:prstGeom prst="rect">
            <a:avLst/>
          </a:prstGeom>
          <a:noFill/>
          <a:ln>
            <a:noFill/>
          </a:ln>
        </p:spPr>
        <p:style>
          <a:lnRef idx="0"/>
          <a:fillRef idx="0"/>
          <a:effectRef idx="0"/>
          <a:fontRef idx="minor"/>
        </p:style>
        <p:txBody>
          <a:bodyPr lIns="0" rIns="0" tIns="0" bIns="0" anchor="b">
            <a:noAutofit/>
          </a:bodyPr>
          <a:p>
            <a:pPr algn="r">
              <a:lnSpc>
                <a:spcPct val="100000"/>
              </a:lnSpc>
            </a:pPr>
            <a:fld id="{FDCE4FC1-94A7-48BE-80C8-4CFE05E63AC7}" type="slidenum">
              <a:rPr b="1" lang="de-DE" sz="1200" spc="-1" strike="noStrike">
                <a:solidFill>
                  <a:srgbClr val="000000"/>
                </a:solidFill>
                <a:latin typeface="Times New Roman"/>
                <a:ea typeface="MS PGothic"/>
              </a:rPr>
              <a:t>&lt;Foliennummer&gt;</a:t>
            </a:fld>
            <a:endParaRPr b="0" lang="de-DE" sz="1200" spc="-1" strike="noStrike">
              <a:latin typeface="Arial"/>
            </a:endParaRPr>
          </a:p>
        </p:txBody>
      </p:sp>
      <p:sp>
        <p:nvSpPr>
          <p:cNvPr id="417" name="PlaceHolder 2"/>
          <p:cNvSpPr>
            <a:spLocks noGrp="1"/>
          </p:cNvSpPr>
          <p:nvPr>
            <p:ph type="sldImg"/>
          </p:nvPr>
        </p:nvSpPr>
        <p:spPr>
          <a:xfrm>
            <a:off x="41400" y="1027080"/>
            <a:ext cx="6717240" cy="3778920"/>
          </a:xfrm>
          <a:prstGeom prst="rect">
            <a:avLst/>
          </a:prstGeom>
        </p:spPr>
      </p:sp>
      <p:sp>
        <p:nvSpPr>
          <p:cNvPr id="418" name="PlaceHolder 3"/>
          <p:cNvSpPr>
            <a:spLocks noGrp="1"/>
          </p:cNvSpPr>
          <p:nvPr>
            <p:ph type="body"/>
          </p:nvPr>
        </p:nvSpPr>
        <p:spPr>
          <a:xfrm>
            <a:off x="333720" y="5129640"/>
            <a:ext cx="6133320" cy="4211640"/>
          </a:xfrm>
          <a:prstGeom prst="rect">
            <a:avLst/>
          </a:prstGeom>
        </p:spPr>
        <p:txBody>
          <a:bodyPr lIns="0" rIns="0" tIns="0" bIns="0">
            <a:noAutofit/>
          </a:bodyPr>
          <a:p>
            <a:endParaRPr b="0" lang="de-DE" sz="2000" spc="-1" strike="noStrike">
              <a:latin typeface="Arial"/>
            </a:endParaRPr>
          </a:p>
        </p:txBody>
      </p:sp>
    </p:spTree>
  </p:cSld>
</p:notes>
</file>

<file path=ppt/notesSlides/notesSlide2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9" name="CustomShape 1"/>
          <p:cNvSpPr/>
          <p:nvPr/>
        </p:nvSpPr>
        <p:spPr>
          <a:xfrm>
            <a:off x="5754240" y="9588960"/>
            <a:ext cx="712800" cy="137520"/>
          </a:xfrm>
          <a:prstGeom prst="rect">
            <a:avLst/>
          </a:prstGeom>
          <a:noFill/>
          <a:ln>
            <a:noFill/>
          </a:ln>
        </p:spPr>
        <p:style>
          <a:lnRef idx="0"/>
          <a:fillRef idx="0"/>
          <a:effectRef idx="0"/>
          <a:fontRef idx="minor"/>
        </p:style>
        <p:txBody>
          <a:bodyPr lIns="0" rIns="0" tIns="0" bIns="0" anchor="b">
            <a:noAutofit/>
          </a:bodyPr>
          <a:p>
            <a:pPr algn="r">
              <a:lnSpc>
                <a:spcPct val="100000"/>
              </a:lnSpc>
            </a:pPr>
            <a:fld id="{02E4A583-D204-40C1-B8E4-9BE0CFD000C2}" type="slidenum">
              <a:rPr b="1" lang="de-DE" sz="1200" spc="-1" strike="noStrike">
                <a:solidFill>
                  <a:srgbClr val="000000"/>
                </a:solidFill>
                <a:latin typeface="Times New Roman"/>
                <a:ea typeface="MS PGothic"/>
              </a:rPr>
              <a:t>&lt;Foliennummer&gt;</a:t>
            </a:fld>
            <a:endParaRPr b="0" lang="de-DE" sz="1200" spc="-1" strike="noStrike">
              <a:latin typeface="Arial"/>
            </a:endParaRPr>
          </a:p>
        </p:txBody>
      </p:sp>
      <p:sp>
        <p:nvSpPr>
          <p:cNvPr id="420" name="PlaceHolder 2"/>
          <p:cNvSpPr>
            <a:spLocks noGrp="1"/>
          </p:cNvSpPr>
          <p:nvPr>
            <p:ph type="sldImg"/>
          </p:nvPr>
        </p:nvSpPr>
        <p:spPr>
          <a:xfrm>
            <a:off x="41400" y="1027080"/>
            <a:ext cx="6717240" cy="3778920"/>
          </a:xfrm>
          <a:prstGeom prst="rect">
            <a:avLst/>
          </a:prstGeom>
        </p:spPr>
      </p:sp>
      <p:sp>
        <p:nvSpPr>
          <p:cNvPr id="421" name="PlaceHolder 3"/>
          <p:cNvSpPr>
            <a:spLocks noGrp="1"/>
          </p:cNvSpPr>
          <p:nvPr>
            <p:ph type="body"/>
          </p:nvPr>
        </p:nvSpPr>
        <p:spPr>
          <a:xfrm>
            <a:off x="333720" y="5129640"/>
            <a:ext cx="6133320" cy="4211640"/>
          </a:xfrm>
          <a:prstGeom prst="rect">
            <a:avLst/>
          </a:prstGeom>
        </p:spPr>
        <p:txBody>
          <a:bodyPr lIns="0" rIns="0" tIns="0" bIns="0">
            <a:noAutofit/>
          </a:bodyPr>
          <a:p>
            <a:endParaRPr b="0" lang="de-DE" sz="2000" spc="-1" strike="noStrike">
              <a:latin typeface="Arial"/>
            </a:endParaRPr>
          </a:p>
        </p:txBody>
      </p:sp>
    </p:spTree>
  </p:cSld>
</p:notes>
</file>

<file path=ppt/notesSlides/notesSlide2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2" name="CustomShape 1"/>
          <p:cNvSpPr/>
          <p:nvPr/>
        </p:nvSpPr>
        <p:spPr>
          <a:xfrm>
            <a:off x="5754240" y="9588960"/>
            <a:ext cx="712800" cy="137520"/>
          </a:xfrm>
          <a:prstGeom prst="rect">
            <a:avLst/>
          </a:prstGeom>
          <a:noFill/>
          <a:ln>
            <a:noFill/>
          </a:ln>
        </p:spPr>
        <p:style>
          <a:lnRef idx="0"/>
          <a:fillRef idx="0"/>
          <a:effectRef idx="0"/>
          <a:fontRef idx="minor"/>
        </p:style>
        <p:txBody>
          <a:bodyPr lIns="0" rIns="0" tIns="0" bIns="0" anchor="b">
            <a:noAutofit/>
          </a:bodyPr>
          <a:p>
            <a:pPr algn="r">
              <a:lnSpc>
                <a:spcPct val="100000"/>
              </a:lnSpc>
            </a:pPr>
            <a:fld id="{E8E2EAD1-AF64-49F1-AF35-E189F12A77C2}" type="slidenum">
              <a:rPr b="1" lang="de-DE" sz="1200" spc="-1" strike="noStrike">
                <a:solidFill>
                  <a:srgbClr val="000000"/>
                </a:solidFill>
                <a:latin typeface="Times New Roman"/>
                <a:ea typeface="MS PGothic"/>
              </a:rPr>
              <a:t>&lt;Foliennummer&gt;</a:t>
            </a:fld>
            <a:endParaRPr b="0" lang="de-DE" sz="1200" spc="-1" strike="noStrike">
              <a:latin typeface="Arial"/>
            </a:endParaRPr>
          </a:p>
        </p:txBody>
      </p:sp>
      <p:sp>
        <p:nvSpPr>
          <p:cNvPr id="423" name="PlaceHolder 2"/>
          <p:cNvSpPr>
            <a:spLocks noGrp="1"/>
          </p:cNvSpPr>
          <p:nvPr>
            <p:ph type="sldImg"/>
          </p:nvPr>
        </p:nvSpPr>
        <p:spPr>
          <a:xfrm>
            <a:off x="41400" y="1027080"/>
            <a:ext cx="6717240" cy="3778920"/>
          </a:xfrm>
          <a:prstGeom prst="rect">
            <a:avLst/>
          </a:prstGeom>
        </p:spPr>
      </p:sp>
      <p:sp>
        <p:nvSpPr>
          <p:cNvPr id="424" name="PlaceHolder 3"/>
          <p:cNvSpPr>
            <a:spLocks noGrp="1"/>
          </p:cNvSpPr>
          <p:nvPr>
            <p:ph type="body"/>
          </p:nvPr>
        </p:nvSpPr>
        <p:spPr>
          <a:xfrm>
            <a:off x="333720" y="5129640"/>
            <a:ext cx="6133320" cy="4211640"/>
          </a:xfrm>
          <a:prstGeom prst="rect">
            <a:avLst/>
          </a:prstGeom>
        </p:spPr>
        <p:txBody>
          <a:bodyPr lIns="0" rIns="0" tIns="0" bIns="0">
            <a:noAutofit/>
          </a:bodyPr>
          <a:p>
            <a:endParaRPr b="0" lang="de-DE" sz="2000" spc="-1" strike="noStrike">
              <a:latin typeface="Arial"/>
            </a:endParaRPr>
          </a:p>
        </p:txBody>
      </p:sp>
    </p:spTree>
  </p:cSld>
</p:notes>
</file>

<file path=ppt/notesSlides/notesSlide2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5" name="CustomShape 1"/>
          <p:cNvSpPr/>
          <p:nvPr/>
        </p:nvSpPr>
        <p:spPr>
          <a:xfrm>
            <a:off x="5754240" y="9588960"/>
            <a:ext cx="712800" cy="137520"/>
          </a:xfrm>
          <a:prstGeom prst="rect">
            <a:avLst/>
          </a:prstGeom>
          <a:noFill/>
          <a:ln>
            <a:noFill/>
          </a:ln>
        </p:spPr>
        <p:style>
          <a:lnRef idx="0"/>
          <a:fillRef idx="0"/>
          <a:effectRef idx="0"/>
          <a:fontRef idx="minor"/>
        </p:style>
        <p:txBody>
          <a:bodyPr lIns="0" rIns="0" tIns="0" bIns="0" anchor="b">
            <a:noAutofit/>
          </a:bodyPr>
          <a:p>
            <a:pPr algn="r">
              <a:lnSpc>
                <a:spcPct val="100000"/>
              </a:lnSpc>
            </a:pPr>
            <a:fld id="{942F8B0A-F86B-487B-AE4D-16DB9AE445C2}" type="slidenum">
              <a:rPr b="1" lang="de-DE" sz="1200" spc="-1" strike="noStrike">
                <a:solidFill>
                  <a:srgbClr val="000000"/>
                </a:solidFill>
                <a:latin typeface="Times New Roman"/>
                <a:ea typeface="MS PGothic"/>
              </a:rPr>
              <a:t>&lt;Foliennummer&gt;</a:t>
            </a:fld>
            <a:endParaRPr b="0" lang="de-DE" sz="1200" spc="-1" strike="noStrike">
              <a:latin typeface="Arial"/>
            </a:endParaRPr>
          </a:p>
        </p:txBody>
      </p:sp>
      <p:sp>
        <p:nvSpPr>
          <p:cNvPr id="426" name="PlaceHolder 2"/>
          <p:cNvSpPr>
            <a:spLocks noGrp="1"/>
          </p:cNvSpPr>
          <p:nvPr>
            <p:ph type="sldImg"/>
          </p:nvPr>
        </p:nvSpPr>
        <p:spPr>
          <a:xfrm>
            <a:off x="41400" y="1027080"/>
            <a:ext cx="6717240" cy="3778920"/>
          </a:xfrm>
          <a:prstGeom prst="rect">
            <a:avLst/>
          </a:prstGeom>
        </p:spPr>
      </p:sp>
      <p:sp>
        <p:nvSpPr>
          <p:cNvPr id="427" name="PlaceHolder 3"/>
          <p:cNvSpPr>
            <a:spLocks noGrp="1"/>
          </p:cNvSpPr>
          <p:nvPr>
            <p:ph type="body"/>
          </p:nvPr>
        </p:nvSpPr>
        <p:spPr>
          <a:xfrm>
            <a:off x="333720" y="5129640"/>
            <a:ext cx="6133320" cy="4211640"/>
          </a:xfrm>
          <a:prstGeom prst="rect">
            <a:avLst/>
          </a:prstGeom>
        </p:spPr>
        <p:txBody>
          <a:bodyPr lIns="0" rIns="0" tIns="0" bIns="0">
            <a:noAutofit/>
          </a:bodyPr>
          <a:p>
            <a:endParaRPr b="0" lang="de-DE" sz="2000" spc="-1" strike="noStrike">
              <a:latin typeface="Arial"/>
            </a:endParaRPr>
          </a:p>
        </p:txBody>
      </p:sp>
    </p:spTree>
  </p:cSld>
</p:notes>
</file>

<file path=ppt/notesSlides/notesSlide2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8" name="CustomShape 1"/>
          <p:cNvSpPr/>
          <p:nvPr/>
        </p:nvSpPr>
        <p:spPr>
          <a:xfrm>
            <a:off x="5754240" y="9588960"/>
            <a:ext cx="712800" cy="137520"/>
          </a:xfrm>
          <a:prstGeom prst="rect">
            <a:avLst/>
          </a:prstGeom>
          <a:noFill/>
          <a:ln>
            <a:noFill/>
          </a:ln>
        </p:spPr>
        <p:style>
          <a:lnRef idx="0"/>
          <a:fillRef idx="0"/>
          <a:effectRef idx="0"/>
          <a:fontRef idx="minor"/>
        </p:style>
        <p:txBody>
          <a:bodyPr lIns="0" rIns="0" tIns="0" bIns="0" anchor="b">
            <a:noAutofit/>
          </a:bodyPr>
          <a:p>
            <a:pPr algn="r">
              <a:lnSpc>
                <a:spcPct val="100000"/>
              </a:lnSpc>
            </a:pPr>
            <a:fld id="{0472724A-F4D1-4B12-921F-1C2074C7908D}" type="slidenum">
              <a:rPr b="1" lang="de-DE" sz="1200" spc="-1" strike="noStrike">
                <a:solidFill>
                  <a:srgbClr val="000000"/>
                </a:solidFill>
                <a:latin typeface="Times New Roman"/>
                <a:ea typeface="MS PGothic"/>
              </a:rPr>
              <a:t>&lt;Foliennummer&gt;</a:t>
            </a:fld>
            <a:endParaRPr b="0" lang="de-DE" sz="1200" spc="-1" strike="noStrike">
              <a:latin typeface="Arial"/>
            </a:endParaRPr>
          </a:p>
        </p:txBody>
      </p:sp>
      <p:sp>
        <p:nvSpPr>
          <p:cNvPr id="429" name="PlaceHolder 2"/>
          <p:cNvSpPr>
            <a:spLocks noGrp="1"/>
          </p:cNvSpPr>
          <p:nvPr>
            <p:ph type="sldImg"/>
          </p:nvPr>
        </p:nvSpPr>
        <p:spPr>
          <a:xfrm>
            <a:off x="41400" y="1027080"/>
            <a:ext cx="6717240" cy="3778920"/>
          </a:xfrm>
          <a:prstGeom prst="rect">
            <a:avLst/>
          </a:prstGeom>
        </p:spPr>
      </p:sp>
      <p:sp>
        <p:nvSpPr>
          <p:cNvPr id="430" name="PlaceHolder 3"/>
          <p:cNvSpPr>
            <a:spLocks noGrp="1"/>
          </p:cNvSpPr>
          <p:nvPr>
            <p:ph type="body"/>
          </p:nvPr>
        </p:nvSpPr>
        <p:spPr>
          <a:xfrm>
            <a:off x="333720" y="5129640"/>
            <a:ext cx="6133320" cy="4211640"/>
          </a:xfrm>
          <a:prstGeom prst="rect">
            <a:avLst/>
          </a:prstGeom>
        </p:spPr>
        <p:txBody>
          <a:bodyPr lIns="0" rIns="0" tIns="0" bIns="0">
            <a:noAutofit/>
          </a:bodyPr>
          <a:p>
            <a:endParaRPr b="0" lang="de-DE" sz="2000" spc="-1" strike="noStrike">
              <a:latin typeface="Arial"/>
            </a:endParaRPr>
          </a:p>
        </p:txBody>
      </p:sp>
    </p:spTree>
  </p:cSld>
</p:notes>
</file>

<file path=ppt/notesSlides/notesSlide2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1" name="CustomShape 1"/>
          <p:cNvSpPr/>
          <p:nvPr/>
        </p:nvSpPr>
        <p:spPr>
          <a:xfrm>
            <a:off x="5754240" y="9588960"/>
            <a:ext cx="712800" cy="137520"/>
          </a:xfrm>
          <a:prstGeom prst="rect">
            <a:avLst/>
          </a:prstGeom>
          <a:noFill/>
          <a:ln>
            <a:noFill/>
          </a:ln>
        </p:spPr>
        <p:style>
          <a:lnRef idx="0"/>
          <a:fillRef idx="0"/>
          <a:effectRef idx="0"/>
          <a:fontRef idx="minor"/>
        </p:style>
        <p:txBody>
          <a:bodyPr lIns="0" rIns="0" tIns="0" bIns="0" anchor="b">
            <a:noAutofit/>
          </a:bodyPr>
          <a:p>
            <a:pPr algn="r">
              <a:lnSpc>
                <a:spcPct val="100000"/>
              </a:lnSpc>
            </a:pPr>
            <a:fld id="{8E347F04-10E8-4E9C-95DA-7325FE32D0EF}" type="slidenum">
              <a:rPr b="1" lang="de-DE" sz="1200" spc="-1" strike="noStrike">
                <a:solidFill>
                  <a:srgbClr val="000000"/>
                </a:solidFill>
                <a:latin typeface="Times New Roman"/>
                <a:ea typeface="MS PGothic"/>
              </a:rPr>
              <a:t>&lt;Foliennummer&gt;</a:t>
            </a:fld>
            <a:endParaRPr b="0" lang="de-DE" sz="1200" spc="-1" strike="noStrike">
              <a:latin typeface="Arial"/>
            </a:endParaRPr>
          </a:p>
        </p:txBody>
      </p:sp>
      <p:sp>
        <p:nvSpPr>
          <p:cNvPr id="432" name="PlaceHolder 2"/>
          <p:cNvSpPr>
            <a:spLocks noGrp="1"/>
          </p:cNvSpPr>
          <p:nvPr>
            <p:ph type="sldImg"/>
          </p:nvPr>
        </p:nvSpPr>
        <p:spPr>
          <a:xfrm>
            <a:off x="41400" y="1027080"/>
            <a:ext cx="6717240" cy="3778920"/>
          </a:xfrm>
          <a:prstGeom prst="rect">
            <a:avLst/>
          </a:prstGeom>
        </p:spPr>
      </p:sp>
      <p:sp>
        <p:nvSpPr>
          <p:cNvPr id="433" name="PlaceHolder 3"/>
          <p:cNvSpPr>
            <a:spLocks noGrp="1"/>
          </p:cNvSpPr>
          <p:nvPr>
            <p:ph type="body"/>
          </p:nvPr>
        </p:nvSpPr>
        <p:spPr>
          <a:xfrm>
            <a:off x="333720" y="5129640"/>
            <a:ext cx="6133320" cy="4211640"/>
          </a:xfrm>
          <a:prstGeom prst="rect">
            <a:avLst/>
          </a:prstGeom>
        </p:spPr>
        <p:txBody>
          <a:bodyPr lIns="0" rIns="0" tIns="0" bIns="0">
            <a:noAutofit/>
          </a:bodyPr>
          <a:p>
            <a:endParaRPr b="0" lang="de-DE" sz="2000" spc="-1" strike="noStrike">
              <a:latin typeface="Arial"/>
            </a:endParaRPr>
          </a:p>
        </p:txBody>
      </p:sp>
    </p:spTree>
  </p:cSld>
</p:notes>
</file>

<file path=ppt/notesSlides/notesSlide2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4" name="CustomShape 1"/>
          <p:cNvSpPr/>
          <p:nvPr/>
        </p:nvSpPr>
        <p:spPr>
          <a:xfrm>
            <a:off x="5754240" y="9588960"/>
            <a:ext cx="712800" cy="137520"/>
          </a:xfrm>
          <a:prstGeom prst="rect">
            <a:avLst/>
          </a:prstGeom>
          <a:noFill/>
          <a:ln>
            <a:noFill/>
          </a:ln>
        </p:spPr>
        <p:style>
          <a:lnRef idx="0"/>
          <a:fillRef idx="0"/>
          <a:effectRef idx="0"/>
          <a:fontRef idx="minor"/>
        </p:style>
        <p:txBody>
          <a:bodyPr lIns="0" rIns="0" tIns="0" bIns="0" anchor="b">
            <a:noAutofit/>
          </a:bodyPr>
          <a:p>
            <a:pPr algn="r">
              <a:lnSpc>
                <a:spcPct val="100000"/>
              </a:lnSpc>
            </a:pPr>
            <a:fld id="{2B041A79-CDF5-4CD6-9309-9BCFD243AE22}" type="slidenum">
              <a:rPr b="1" lang="de-DE" sz="1200" spc="-1" strike="noStrike">
                <a:solidFill>
                  <a:srgbClr val="000000"/>
                </a:solidFill>
                <a:latin typeface="Times New Roman"/>
                <a:ea typeface="MS PGothic"/>
              </a:rPr>
              <a:t>&lt;Foliennummer&gt;</a:t>
            </a:fld>
            <a:endParaRPr b="0" lang="de-DE" sz="1200" spc="-1" strike="noStrike">
              <a:latin typeface="Arial"/>
            </a:endParaRPr>
          </a:p>
        </p:txBody>
      </p:sp>
      <p:sp>
        <p:nvSpPr>
          <p:cNvPr id="435" name="PlaceHolder 2"/>
          <p:cNvSpPr>
            <a:spLocks noGrp="1"/>
          </p:cNvSpPr>
          <p:nvPr>
            <p:ph type="sldImg"/>
          </p:nvPr>
        </p:nvSpPr>
        <p:spPr>
          <a:xfrm>
            <a:off x="41400" y="1027080"/>
            <a:ext cx="6717240" cy="3778920"/>
          </a:xfrm>
          <a:prstGeom prst="rect">
            <a:avLst/>
          </a:prstGeom>
        </p:spPr>
      </p:sp>
      <p:sp>
        <p:nvSpPr>
          <p:cNvPr id="436" name="PlaceHolder 3"/>
          <p:cNvSpPr>
            <a:spLocks noGrp="1"/>
          </p:cNvSpPr>
          <p:nvPr>
            <p:ph type="body"/>
          </p:nvPr>
        </p:nvSpPr>
        <p:spPr>
          <a:xfrm>
            <a:off x="333720" y="5129640"/>
            <a:ext cx="6133320" cy="4211640"/>
          </a:xfrm>
          <a:prstGeom prst="rect">
            <a:avLst/>
          </a:prstGeom>
        </p:spPr>
        <p:txBody>
          <a:bodyPr lIns="0" rIns="0" tIns="0" bIns="0">
            <a:noAutofit/>
          </a:bodyPr>
          <a:p>
            <a:endParaRPr b="0" lang="de-DE" sz="2000" spc="-1" strike="noStrike">
              <a:latin typeface="Arial"/>
            </a:endParaRPr>
          </a:p>
        </p:txBody>
      </p:sp>
    </p:spTree>
  </p:cSld>
</p:notes>
</file>

<file path=ppt/notesSlides/notesSlide2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7" name="CustomShape 1"/>
          <p:cNvSpPr/>
          <p:nvPr/>
        </p:nvSpPr>
        <p:spPr>
          <a:xfrm>
            <a:off x="5754240" y="9588960"/>
            <a:ext cx="712800" cy="137520"/>
          </a:xfrm>
          <a:prstGeom prst="rect">
            <a:avLst/>
          </a:prstGeom>
          <a:noFill/>
          <a:ln>
            <a:noFill/>
          </a:ln>
        </p:spPr>
        <p:style>
          <a:lnRef idx="0"/>
          <a:fillRef idx="0"/>
          <a:effectRef idx="0"/>
          <a:fontRef idx="minor"/>
        </p:style>
        <p:txBody>
          <a:bodyPr lIns="0" rIns="0" tIns="0" bIns="0" anchor="b">
            <a:noAutofit/>
          </a:bodyPr>
          <a:p>
            <a:pPr algn="r">
              <a:lnSpc>
                <a:spcPct val="100000"/>
              </a:lnSpc>
            </a:pPr>
            <a:fld id="{B9FE3B08-8351-4D19-A620-EBF2A401A435}" type="slidenum">
              <a:rPr b="1" lang="de-DE" sz="1200" spc="-1" strike="noStrike">
                <a:solidFill>
                  <a:srgbClr val="000000"/>
                </a:solidFill>
                <a:latin typeface="Times New Roman"/>
                <a:ea typeface="MS PGothic"/>
              </a:rPr>
              <a:t>&lt;Foliennummer&gt;</a:t>
            </a:fld>
            <a:endParaRPr b="0" lang="de-DE" sz="1200" spc="-1" strike="noStrike">
              <a:latin typeface="Arial"/>
            </a:endParaRPr>
          </a:p>
        </p:txBody>
      </p:sp>
      <p:sp>
        <p:nvSpPr>
          <p:cNvPr id="438" name="PlaceHolder 2"/>
          <p:cNvSpPr>
            <a:spLocks noGrp="1"/>
          </p:cNvSpPr>
          <p:nvPr>
            <p:ph type="sldImg"/>
          </p:nvPr>
        </p:nvSpPr>
        <p:spPr>
          <a:xfrm>
            <a:off x="41400" y="1027080"/>
            <a:ext cx="6717240" cy="3778920"/>
          </a:xfrm>
          <a:prstGeom prst="rect">
            <a:avLst/>
          </a:prstGeom>
        </p:spPr>
      </p:sp>
      <p:sp>
        <p:nvSpPr>
          <p:cNvPr id="439" name="PlaceHolder 3"/>
          <p:cNvSpPr>
            <a:spLocks noGrp="1"/>
          </p:cNvSpPr>
          <p:nvPr>
            <p:ph type="body"/>
          </p:nvPr>
        </p:nvSpPr>
        <p:spPr>
          <a:xfrm>
            <a:off x="333720" y="5129640"/>
            <a:ext cx="6133320" cy="4211640"/>
          </a:xfrm>
          <a:prstGeom prst="rect">
            <a:avLst/>
          </a:prstGeom>
        </p:spPr>
        <p:txBody>
          <a:bodyPr lIns="0" rIns="0" tIns="0" bIns="0">
            <a:noAutofit/>
          </a:bodyPr>
          <a:p>
            <a:endParaRPr b="0" lang="de-DE" sz="20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8" name="CustomShape 1"/>
          <p:cNvSpPr/>
          <p:nvPr/>
        </p:nvSpPr>
        <p:spPr>
          <a:xfrm>
            <a:off x="5754240" y="9588960"/>
            <a:ext cx="712800" cy="137520"/>
          </a:xfrm>
          <a:prstGeom prst="rect">
            <a:avLst/>
          </a:prstGeom>
          <a:noFill/>
          <a:ln>
            <a:noFill/>
          </a:ln>
        </p:spPr>
        <p:style>
          <a:lnRef idx="0"/>
          <a:fillRef idx="0"/>
          <a:effectRef idx="0"/>
          <a:fontRef idx="minor"/>
        </p:style>
        <p:txBody>
          <a:bodyPr lIns="0" rIns="0" tIns="0" bIns="0" anchor="b">
            <a:noAutofit/>
          </a:bodyPr>
          <a:p>
            <a:pPr algn="r">
              <a:lnSpc>
                <a:spcPct val="100000"/>
              </a:lnSpc>
            </a:pPr>
            <a:fld id="{0FF10AB0-03E2-477D-B8AF-C5D9E36D6A0B}" type="slidenum">
              <a:rPr b="1" lang="de-DE" sz="1200" spc="-1" strike="noStrike">
                <a:solidFill>
                  <a:srgbClr val="000000"/>
                </a:solidFill>
                <a:latin typeface="Times New Roman"/>
                <a:ea typeface="MS PGothic"/>
              </a:rPr>
              <a:t>&lt;Foliennummer&gt;</a:t>
            </a:fld>
            <a:endParaRPr b="0" lang="de-DE" sz="1200" spc="-1" strike="noStrike">
              <a:latin typeface="Arial"/>
            </a:endParaRPr>
          </a:p>
        </p:txBody>
      </p:sp>
      <p:sp>
        <p:nvSpPr>
          <p:cNvPr id="369" name="PlaceHolder 2"/>
          <p:cNvSpPr>
            <a:spLocks noGrp="1"/>
          </p:cNvSpPr>
          <p:nvPr>
            <p:ph type="sldImg"/>
          </p:nvPr>
        </p:nvSpPr>
        <p:spPr>
          <a:xfrm>
            <a:off x="41400" y="1027080"/>
            <a:ext cx="6717240" cy="3778920"/>
          </a:xfrm>
          <a:prstGeom prst="rect">
            <a:avLst/>
          </a:prstGeom>
        </p:spPr>
      </p:sp>
      <p:sp>
        <p:nvSpPr>
          <p:cNvPr id="370" name="PlaceHolder 3"/>
          <p:cNvSpPr>
            <a:spLocks noGrp="1"/>
          </p:cNvSpPr>
          <p:nvPr>
            <p:ph type="body"/>
          </p:nvPr>
        </p:nvSpPr>
        <p:spPr>
          <a:xfrm>
            <a:off x="333720" y="5129640"/>
            <a:ext cx="6133320" cy="4211640"/>
          </a:xfrm>
          <a:prstGeom prst="rect">
            <a:avLst/>
          </a:prstGeom>
        </p:spPr>
        <p:txBody>
          <a:bodyPr lIns="0" rIns="0" tIns="0" bIns="0">
            <a:noAutofit/>
          </a:bodyPr>
          <a:p>
            <a:endParaRPr b="0" lang="de-DE" sz="20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1" name="CustomShape 1"/>
          <p:cNvSpPr/>
          <p:nvPr/>
        </p:nvSpPr>
        <p:spPr>
          <a:xfrm>
            <a:off x="5754240" y="9588960"/>
            <a:ext cx="712800" cy="137520"/>
          </a:xfrm>
          <a:prstGeom prst="rect">
            <a:avLst/>
          </a:prstGeom>
          <a:noFill/>
          <a:ln>
            <a:noFill/>
          </a:ln>
        </p:spPr>
        <p:style>
          <a:lnRef idx="0"/>
          <a:fillRef idx="0"/>
          <a:effectRef idx="0"/>
          <a:fontRef idx="minor"/>
        </p:style>
        <p:txBody>
          <a:bodyPr lIns="0" rIns="0" tIns="0" bIns="0" anchor="b">
            <a:noAutofit/>
          </a:bodyPr>
          <a:p>
            <a:pPr algn="r">
              <a:lnSpc>
                <a:spcPct val="100000"/>
              </a:lnSpc>
            </a:pPr>
            <a:fld id="{C784C1E7-4014-4C02-BB5E-E2354132DE3F}" type="slidenum">
              <a:rPr b="1" lang="de-DE" sz="1200" spc="-1" strike="noStrike">
                <a:solidFill>
                  <a:srgbClr val="000000"/>
                </a:solidFill>
                <a:latin typeface="Times New Roman"/>
                <a:ea typeface="MS PGothic"/>
              </a:rPr>
              <a:t>&lt;Foliennummer&gt;</a:t>
            </a:fld>
            <a:endParaRPr b="0" lang="de-DE" sz="1200" spc="-1" strike="noStrike">
              <a:latin typeface="Arial"/>
            </a:endParaRPr>
          </a:p>
        </p:txBody>
      </p:sp>
      <p:sp>
        <p:nvSpPr>
          <p:cNvPr id="372" name="PlaceHolder 2"/>
          <p:cNvSpPr>
            <a:spLocks noGrp="1"/>
          </p:cNvSpPr>
          <p:nvPr>
            <p:ph type="sldImg"/>
          </p:nvPr>
        </p:nvSpPr>
        <p:spPr>
          <a:xfrm>
            <a:off x="41400" y="1027080"/>
            <a:ext cx="6717240" cy="3778920"/>
          </a:xfrm>
          <a:prstGeom prst="rect">
            <a:avLst/>
          </a:prstGeom>
        </p:spPr>
      </p:sp>
      <p:sp>
        <p:nvSpPr>
          <p:cNvPr id="373" name="PlaceHolder 3"/>
          <p:cNvSpPr>
            <a:spLocks noGrp="1"/>
          </p:cNvSpPr>
          <p:nvPr>
            <p:ph type="body"/>
          </p:nvPr>
        </p:nvSpPr>
        <p:spPr>
          <a:xfrm>
            <a:off x="333720" y="5129640"/>
            <a:ext cx="6133320" cy="4211640"/>
          </a:xfrm>
          <a:prstGeom prst="rect">
            <a:avLst/>
          </a:prstGeom>
        </p:spPr>
        <p:txBody>
          <a:bodyPr lIns="0" rIns="0" tIns="0" bIns="0">
            <a:noAutofit/>
          </a:bodyPr>
          <a:p>
            <a:endParaRPr b="0" lang="de-DE" sz="2000" spc="-1" strike="noStrike">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4" name="CustomShape 1"/>
          <p:cNvSpPr/>
          <p:nvPr/>
        </p:nvSpPr>
        <p:spPr>
          <a:xfrm>
            <a:off x="5754240" y="9588960"/>
            <a:ext cx="712800" cy="137520"/>
          </a:xfrm>
          <a:prstGeom prst="rect">
            <a:avLst/>
          </a:prstGeom>
          <a:noFill/>
          <a:ln>
            <a:noFill/>
          </a:ln>
        </p:spPr>
        <p:style>
          <a:lnRef idx="0"/>
          <a:fillRef idx="0"/>
          <a:effectRef idx="0"/>
          <a:fontRef idx="minor"/>
        </p:style>
        <p:txBody>
          <a:bodyPr lIns="0" rIns="0" tIns="0" bIns="0" anchor="b">
            <a:noAutofit/>
          </a:bodyPr>
          <a:p>
            <a:pPr algn="r">
              <a:lnSpc>
                <a:spcPct val="100000"/>
              </a:lnSpc>
            </a:pPr>
            <a:fld id="{373D4F3C-B809-46D7-A7F0-2DDE88DB2000}" type="slidenum">
              <a:rPr b="1" lang="de-DE" sz="1200" spc="-1" strike="noStrike">
                <a:solidFill>
                  <a:srgbClr val="000000"/>
                </a:solidFill>
                <a:latin typeface="Times New Roman"/>
                <a:ea typeface="MS PGothic"/>
              </a:rPr>
              <a:t>&lt;Foliennummer&gt;</a:t>
            </a:fld>
            <a:endParaRPr b="0" lang="de-DE" sz="1200" spc="-1" strike="noStrike">
              <a:latin typeface="Arial"/>
            </a:endParaRPr>
          </a:p>
        </p:txBody>
      </p:sp>
      <p:sp>
        <p:nvSpPr>
          <p:cNvPr id="375" name="PlaceHolder 2"/>
          <p:cNvSpPr>
            <a:spLocks noGrp="1"/>
          </p:cNvSpPr>
          <p:nvPr>
            <p:ph type="sldImg"/>
          </p:nvPr>
        </p:nvSpPr>
        <p:spPr>
          <a:xfrm>
            <a:off x="41400" y="1027080"/>
            <a:ext cx="6717240" cy="3778920"/>
          </a:xfrm>
          <a:prstGeom prst="rect">
            <a:avLst/>
          </a:prstGeom>
        </p:spPr>
      </p:sp>
      <p:sp>
        <p:nvSpPr>
          <p:cNvPr id="376" name="PlaceHolder 3"/>
          <p:cNvSpPr>
            <a:spLocks noGrp="1"/>
          </p:cNvSpPr>
          <p:nvPr>
            <p:ph type="body"/>
          </p:nvPr>
        </p:nvSpPr>
        <p:spPr>
          <a:xfrm>
            <a:off x="333720" y="5129640"/>
            <a:ext cx="6133320" cy="4211640"/>
          </a:xfrm>
          <a:prstGeom prst="rect">
            <a:avLst/>
          </a:prstGeom>
        </p:spPr>
        <p:txBody>
          <a:bodyPr lIns="0" rIns="0" tIns="0" bIns="0">
            <a:noAutofit/>
          </a:bodyPr>
          <a:p>
            <a:endParaRPr b="0" lang="de-DE" sz="2000" spc="-1" strike="noStrike">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7" name="CustomShape 1"/>
          <p:cNvSpPr/>
          <p:nvPr/>
        </p:nvSpPr>
        <p:spPr>
          <a:xfrm>
            <a:off x="5754240" y="9588960"/>
            <a:ext cx="712800" cy="137520"/>
          </a:xfrm>
          <a:prstGeom prst="rect">
            <a:avLst/>
          </a:prstGeom>
          <a:noFill/>
          <a:ln>
            <a:noFill/>
          </a:ln>
        </p:spPr>
        <p:style>
          <a:lnRef idx="0"/>
          <a:fillRef idx="0"/>
          <a:effectRef idx="0"/>
          <a:fontRef idx="minor"/>
        </p:style>
        <p:txBody>
          <a:bodyPr lIns="0" rIns="0" tIns="0" bIns="0" anchor="b">
            <a:noAutofit/>
          </a:bodyPr>
          <a:p>
            <a:pPr algn="r">
              <a:lnSpc>
                <a:spcPct val="100000"/>
              </a:lnSpc>
            </a:pPr>
            <a:fld id="{E2B7E681-4C9D-46CD-8747-92F26C157FBA}" type="slidenum">
              <a:rPr b="1" lang="de-DE" sz="1200" spc="-1" strike="noStrike">
                <a:solidFill>
                  <a:srgbClr val="000000"/>
                </a:solidFill>
                <a:latin typeface="Times New Roman"/>
                <a:ea typeface="MS PGothic"/>
              </a:rPr>
              <a:t>&lt;Foliennummer&gt;</a:t>
            </a:fld>
            <a:endParaRPr b="0" lang="de-DE" sz="1200" spc="-1" strike="noStrike">
              <a:latin typeface="Arial"/>
            </a:endParaRPr>
          </a:p>
        </p:txBody>
      </p:sp>
      <p:sp>
        <p:nvSpPr>
          <p:cNvPr id="378" name="PlaceHolder 2"/>
          <p:cNvSpPr>
            <a:spLocks noGrp="1"/>
          </p:cNvSpPr>
          <p:nvPr>
            <p:ph type="sldImg"/>
          </p:nvPr>
        </p:nvSpPr>
        <p:spPr>
          <a:xfrm>
            <a:off x="41400" y="1027080"/>
            <a:ext cx="6717240" cy="3778920"/>
          </a:xfrm>
          <a:prstGeom prst="rect">
            <a:avLst/>
          </a:prstGeom>
        </p:spPr>
      </p:sp>
      <p:sp>
        <p:nvSpPr>
          <p:cNvPr id="379" name="PlaceHolder 3"/>
          <p:cNvSpPr>
            <a:spLocks noGrp="1"/>
          </p:cNvSpPr>
          <p:nvPr>
            <p:ph type="body"/>
          </p:nvPr>
        </p:nvSpPr>
        <p:spPr>
          <a:xfrm>
            <a:off x="333720" y="5129640"/>
            <a:ext cx="6133320" cy="4211640"/>
          </a:xfrm>
          <a:prstGeom prst="rect">
            <a:avLst/>
          </a:prstGeom>
        </p:spPr>
        <p:txBody>
          <a:bodyPr lIns="0" rIns="0" tIns="0" bIns="0">
            <a:noAutofit/>
          </a:bodyPr>
          <a:p>
            <a:endParaRPr b="0" lang="de-DE" sz="2000" spc="-1" strike="noStrike">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0" name="CustomShape 1"/>
          <p:cNvSpPr/>
          <p:nvPr/>
        </p:nvSpPr>
        <p:spPr>
          <a:xfrm>
            <a:off x="5754240" y="9588960"/>
            <a:ext cx="712800" cy="137520"/>
          </a:xfrm>
          <a:prstGeom prst="rect">
            <a:avLst/>
          </a:prstGeom>
          <a:noFill/>
          <a:ln>
            <a:noFill/>
          </a:ln>
        </p:spPr>
        <p:style>
          <a:lnRef idx="0"/>
          <a:fillRef idx="0"/>
          <a:effectRef idx="0"/>
          <a:fontRef idx="minor"/>
        </p:style>
        <p:txBody>
          <a:bodyPr lIns="0" rIns="0" tIns="0" bIns="0" anchor="b">
            <a:noAutofit/>
          </a:bodyPr>
          <a:p>
            <a:pPr algn="r">
              <a:lnSpc>
                <a:spcPct val="100000"/>
              </a:lnSpc>
            </a:pPr>
            <a:fld id="{23B80B98-9D6F-441A-AF07-2C842A917404}" type="slidenum">
              <a:rPr b="1" lang="de-DE" sz="1200" spc="-1" strike="noStrike">
                <a:solidFill>
                  <a:srgbClr val="000000"/>
                </a:solidFill>
                <a:latin typeface="Times New Roman"/>
                <a:ea typeface="MS PGothic"/>
              </a:rPr>
              <a:t>&lt;Foliennummer&gt;</a:t>
            </a:fld>
            <a:endParaRPr b="0" lang="de-DE" sz="1200" spc="-1" strike="noStrike">
              <a:latin typeface="Arial"/>
            </a:endParaRPr>
          </a:p>
        </p:txBody>
      </p:sp>
      <p:sp>
        <p:nvSpPr>
          <p:cNvPr id="381" name="PlaceHolder 2"/>
          <p:cNvSpPr>
            <a:spLocks noGrp="1"/>
          </p:cNvSpPr>
          <p:nvPr>
            <p:ph type="sldImg"/>
          </p:nvPr>
        </p:nvSpPr>
        <p:spPr>
          <a:xfrm>
            <a:off x="41400" y="1027080"/>
            <a:ext cx="6717240" cy="3778920"/>
          </a:xfrm>
          <a:prstGeom prst="rect">
            <a:avLst/>
          </a:prstGeom>
        </p:spPr>
      </p:sp>
      <p:sp>
        <p:nvSpPr>
          <p:cNvPr id="382" name="PlaceHolder 3"/>
          <p:cNvSpPr>
            <a:spLocks noGrp="1"/>
          </p:cNvSpPr>
          <p:nvPr>
            <p:ph type="body"/>
          </p:nvPr>
        </p:nvSpPr>
        <p:spPr>
          <a:xfrm>
            <a:off x="333720" y="5129640"/>
            <a:ext cx="6133320" cy="4211640"/>
          </a:xfrm>
          <a:prstGeom prst="rect">
            <a:avLst/>
          </a:prstGeom>
        </p:spPr>
        <p:txBody>
          <a:bodyPr lIns="0" rIns="0" tIns="0" bIns="0">
            <a:noAutofit/>
          </a:bodyPr>
          <a:p>
            <a:endParaRPr b="0" lang="de-DE" sz="20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3" name="CustomShape 1"/>
          <p:cNvSpPr/>
          <p:nvPr/>
        </p:nvSpPr>
        <p:spPr>
          <a:xfrm>
            <a:off x="5754240" y="9588960"/>
            <a:ext cx="712800" cy="137520"/>
          </a:xfrm>
          <a:prstGeom prst="rect">
            <a:avLst/>
          </a:prstGeom>
          <a:noFill/>
          <a:ln>
            <a:noFill/>
          </a:ln>
        </p:spPr>
        <p:style>
          <a:lnRef idx="0"/>
          <a:fillRef idx="0"/>
          <a:effectRef idx="0"/>
          <a:fontRef idx="minor"/>
        </p:style>
        <p:txBody>
          <a:bodyPr lIns="0" rIns="0" tIns="0" bIns="0" anchor="b">
            <a:noAutofit/>
          </a:bodyPr>
          <a:p>
            <a:pPr algn="r">
              <a:lnSpc>
                <a:spcPct val="100000"/>
              </a:lnSpc>
            </a:pPr>
            <a:fld id="{1123E30C-E19E-4E0B-879B-8C4848F98BB7}" type="slidenum">
              <a:rPr b="1" lang="de-DE" sz="1200" spc="-1" strike="noStrike">
                <a:solidFill>
                  <a:srgbClr val="000000"/>
                </a:solidFill>
                <a:latin typeface="Times New Roman"/>
                <a:ea typeface="MS PGothic"/>
              </a:rPr>
              <a:t>&lt;Foliennummer&gt;</a:t>
            </a:fld>
            <a:endParaRPr b="0" lang="de-DE" sz="1200" spc="-1" strike="noStrike">
              <a:latin typeface="Arial"/>
            </a:endParaRPr>
          </a:p>
        </p:txBody>
      </p:sp>
      <p:sp>
        <p:nvSpPr>
          <p:cNvPr id="384" name="PlaceHolder 2"/>
          <p:cNvSpPr>
            <a:spLocks noGrp="1"/>
          </p:cNvSpPr>
          <p:nvPr>
            <p:ph type="sldImg"/>
          </p:nvPr>
        </p:nvSpPr>
        <p:spPr>
          <a:xfrm>
            <a:off x="41400" y="1027080"/>
            <a:ext cx="6717240" cy="3778920"/>
          </a:xfrm>
          <a:prstGeom prst="rect">
            <a:avLst/>
          </a:prstGeom>
        </p:spPr>
      </p:sp>
      <p:sp>
        <p:nvSpPr>
          <p:cNvPr id="385" name="PlaceHolder 3"/>
          <p:cNvSpPr>
            <a:spLocks noGrp="1"/>
          </p:cNvSpPr>
          <p:nvPr>
            <p:ph type="body"/>
          </p:nvPr>
        </p:nvSpPr>
        <p:spPr>
          <a:xfrm>
            <a:off x="333720" y="5129640"/>
            <a:ext cx="6133320" cy="4211640"/>
          </a:xfrm>
          <a:prstGeom prst="rect">
            <a:avLst/>
          </a:prstGeom>
        </p:spPr>
        <p:txBody>
          <a:bodyPr lIns="0" rIns="0" tIns="0" bIns="0">
            <a:noAutofit/>
          </a:bodyPr>
          <a:p>
            <a:endParaRPr b="0" lang="de-DE" sz="2000" spc="-1" strike="noStrike">
              <a:latin typeface="Arial"/>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6" name="CustomShape 1"/>
          <p:cNvSpPr/>
          <p:nvPr/>
        </p:nvSpPr>
        <p:spPr>
          <a:xfrm>
            <a:off x="5754240" y="9588960"/>
            <a:ext cx="712800" cy="137520"/>
          </a:xfrm>
          <a:prstGeom prst="rect">
            <a:avLst/>
          </a:prstGeom>
          <a:noFill/>
          <a:ln>
            <a:noFill/>
          </a:ln>
        </p:spPr>
        <p:style>
          <a:lnRef idx="0"/>
          <a:fillRef idx="0"/>
          <a:effectRef idx="0"/>
          <a:fontRef idx="minor"/>
        </p:style>
        <p:txBody>
          <a:bodyPr lIns="0" rIns="0" tIns="0" bIns="0" anchor="b">
            <a:noAutofit/>
          </a:bodyPr>
          <a:p>
            <a:pPr algn="r">
              <a:lnSpc>
                <a:spcPct val="100000"/>
              </a:lnSpc>
            </a:pPr>
            <a:fld id="{ED449154-70DE-4EEC-B434-84FDB6BD2733}" type="slidenum">
              <a:rPr b="1" lang="de-DE" sz="1200" spc="-1" strike="noStrike">
                <a:solidFill>
                  <a:srgbClr val="000000"/>
                </a:solidFill>
                <a:latin typeface="Times New Roman"/>
                <a:ea typeface="MS PGothic"/>
              </a:rPr>
              <a:t>&lt;Foliennummer&gt;</a:t>
            </a:fld>
            <a:endParaRPr b="0" lang="de-DE" sz="1200" spc="-1" strike="noStrike">
              <a:latin typeface="Arial"/>
            </a:endParaRPr>
          </a:p>
        </p:txBody>
      </p:sp>
      <p:sp>
        <p:nvSpPr>
          <p:cNvPr id="387" name="PlaceHolder 2"/>
          <p:cNvSpPr>
            <a:spLocks noGrp="1"/>
          </p:cNvSpPr>
          <p:nvPr>
            <p:ph type="sldImg"/>
          </p:nvPr>
        </p:nvSpPr>
        <p:spPr>
          <a:xfrm>
            <a:off x="41400" y="1027080"/>
            <a:ext cx="6717240" cy="3778920"/>
          </a:xfrm>
          <a:prstGeom prst="rect">
            <a:avLst/>
          </a:prstGeom>
        </p:spPr>
      </p:sp>
      <p:sp>
        <p:nvSpPr>
          <p:cNvPr id="388" name="PlaceHolder 3"/>
          <p:cNvSpPr>
            <a:spLocks noGrp="1"/>
          </p:cNvSpPr>
          <p:nvPr>
            <p:ph type="body"/>
          </p:nvPr>
        </p:nvSpPr>
        <p:spPr>
          <a:xfrm>
            <a:off x="333720" y="5129640"/>
            <a:ext cx="6133320" cy="4211640"/>
          </a:xfrm>
          <a:prstGeom prst="rect">
            <a:avLst/>
          </a:prstGeom>
        </p:spPr>
        <p:txBody>
          <a:bodyPr lIns="0" rIns="0" tIns="0" bIns="0">
            <a:noAutofit/>
          </a:bodyPr>
          <a:p>
            <a:endParaRPr b="0" lang="de-DE" sz="20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62" name="PlaceHolder 2"/>
          <p:cNvSpPr>
            <a:spLocks noGrp="1"/>
          </p:cNvSpPr>
          <p:nvPr>
            <p:ph type="body"/>
          </p:nvPr>
        </p:nvSpPr>
        <p:spPr>
          <a:xfrm>
            <a:off x="609480" y="1604520"/>
            <a:ext cx="10972440" cy="1896840"/>
          </a:xfrm>
          <a:prstGeom prst="rect">
            <a:avLst/>
          </a:prstGeom>
        </p:spPr>
        <p:txBody>
          <a:bodyPr lIns="0" rIns="0" tIns="0" bIns="0">
            <a:normAutofit/>
          </a:bodyPr>
          <a:p>
            <a:endParaRPr b="0" lang="de-DE" sz="3200" spc="-1" strike="noStrike">
              <a:latin typeface="Arial"/>
            </a:endParaRPr>
          </a:p>
        </p:txBody>
      </p:sp>
      <p:sp>
        <p:nvSpPr>
          <p:cNvPr id="63" name="PlaceHolder 3"/>
          <p:cNvSpPr>
            <a:spLocks noGrp="1"/>
          </p:cNvSpPr>
          <p:nvPr>
            <p:ph type="body"/>
          </p:nvPr>
        </p:nvSpPr>
        <p:spPr>
          <a:xfrm>
            <a:off x="609480" y="3682080"/>
            <a:ext cx="1097244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65" name="PlaceHolder 2"/>
          <p:cNvSpPr>
            <a:spLocks noGrp="1"/>
          </p:cNvSpPr>
          <p:nvPr>
            <p:ph type="body"/>
          </p:nvPr>
        </p:nvSpPr>
        <p:spPr>
          <a:xfrm>
            <a:off x="609480" y="1604520"/>
            <a:ext cx="5354280" cy="1896840"/>
          </a:xfrm>
          <a:prstGeom prst="rect">
            <a:avLst/>
          </a:prstGeom>
        </p:spPr>
        <p:txBody>
          <a:bodyPr lIns="0" rIns="0" tIns="0" bIns="0">
            <a:normAutofit/>
          </a:bodyPr>
          <a:p>
            <a:endParaRPr b="0" lang="de-DE" sz="3200" spc="-1" strike="noStrike">
              <a:latin typeface="Arial"/>
            </a:endParaRPr>
          </a:p>
        </p:txBody>
      </p:sp>
      <p:sp>
        <p:nvSpPr>
          <p:cNvPr id="66" name="PlaceHolder 3"/>
          <p:cNvSpPr>
            <a:spLocks noGrp="1"/>
          </p:cNvSpPr>
          <p:nvPr>
            <p:ph type="body"/>
          </p:nvPr>
        </p:nvSpPr>
        <p:spPr>
          <a:xfrm>
            <a:off x="6231960" y="1604520"/>
            <a:ext cx="5354280" cy="1896840"/>
          </a:xfrm>
          <a:prstGeom prst="rect">
            <a:avLst/>
          </a:prstGeom>
        </p:spPr>
        <p:txBody>
          <a:bodyPr lIns="0" rIns="0" tIns="0" bIns="0">
            <a:normAutofit/>
          </a:bodyPr>
          <a:p>
            <a:endParaRPr b="0" lang="de-DE" sz="3200" spc="-1" strike="noStrike">
              <a:latin typeface="Arial"/>
            </a:endParaRPr>
          </a:p>
        </p:txBody>
      </p:sp>
      <p:sp>
        <p:nvSpPr>
          <p:cNvPr id="67" name="PlaceHolder 4"/>
          <p:cNvSpPr>
            <a:spLocks noGrp="1"/>
          </p:cNvSpPr>
          <p:nvPr>
            <p:ph type="body"/>
          </p:nvPr>
        </p:nvSpPr>
        <p:spPr>
          <a:xfrm>
            <a:off x="609480" y="3682080"/>
            <a:ext cx="5354280" cy="1896840"/>
          </a:xfrm>
          <a:prstGeom prst="rect">
            <a:avLst/>
          </a:prstGeom>
        </p:spPr>
        <p:txBody>
          <a:bodyPr lIns="0" rIns="0" tIns="0" bIns="0">
            <a:normAutofit/>
          </a:bodyPr>
          <a:p>
            <a:endParaRPr b="0" lang="de-DE" sz="3200" spc="-1" strike="noStrike">
              <a:latin typeface="Arial"/>
            </a:endParaRPr>
          </a:p>
        </p:txBody>
      </p:sp>
      <p:sp>
        <p:nvSpPr>
          <p:cNvPr id="68" name="PlaceHolder 5"/>
          <p:cNvSpPr>
            <a:spLocks noGrp="1"/>
          </p:cNvSpPr>
          <p:nvPr>
            <p:ph type="body"/>
          </p:nvPr>
        </p:nvSpPr>
        <p:spPr>
          <a:xfrm>
            <a:off x="6231960" y="3682080"/>
            <a:ext cx="535428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70" name="PlaceHolder 2"/>
          <p:cNvSpPr>
            <a:spLocks noGrp="1"/>
          </p:cNvSpPr>
          <p:nvPr>
            <p:ph type="body"/>
          </p:nvPr>
        </p:nvSpPr>
        <p:spPr>
          <a:xfrm>
            <a:off x="609480" y="1604520"/>
            <a:ext cx="3533040" cy="1896840"/>
          </a:xfrm>
          <a:prstGeom prst="rect">
            <a:avLst/>
          </a:prstGeom>
        </p:spPr>
        <p:txBody>
          <a:bodyPr lIns="0" rIns="0" tIns="0" bIns="0">
            <a:normAutofit/>
          </a:bodyPr>
          <a:p>
            <a:endParaRPr b="0" lang="de-DE" sz="3200" spc="-1" strike="noStrike">
              <a:latin typeface="Arial"/>
            </a:endParaRPr>
          </a:p>
        </p:txBody>
      </p:sp>
      <p:sp>
        <p:nvSpPr>
          <p:cNvPr id="71" name="PlaceHolder 3"/>
          <p:cNvSpPr>
            <a:spLocks noGrp="1"/>
          </p:cNvSpPr>
          <p:nvPr>
            <p:ph type="body"/>
          </p:nvPr>
        </p:nvSpPr>
        <p:spPr>
          <a:xfrm>
            <a:off x="4319640" y="1604520"/>
            <a:ext cx="3533040" cy="1896840"/>
          </a:xfrm>
          <a:prstGeom prst="rect">
            <a:avLst/>
          </a:prstGeom>
        </p:spPr>
        <p:txBody>
          <a:bodyPr lIns="0" rIns="0" tIns="0" bIns="0">
            <a:normAutofit/>
          </a:bodyPr>
          <a:p>
            <a:endParaRPr b="0" lang="de-DE" sz="3200" spc="-1" strike="noStrike">
              <a:latin typeface="Arial"/>
            </a:endParaRPr>
          </a:p>
        </p:txBody>
      </p:sp>
      <p:sp>
        <p:nvSpPr>
          <p:cNvPr id="72" name="PlaceHolder 4"/>
          <p:cNvSpPr>
            <a:spLocks noGrp="1"/>
          </p:cNvSpPr>
          <p:nvPr>
            <p:ph type="body"/>
          </p:nvPr>
        </p:nvSpPr>
        <p:spPr>
          <a:xfrm>
            <a:off x="8029800" y="1604520"/>
            <a:ext cx="3533040" cy="1896840"/>
          </a:xfrm>
          <a:prstGeom prst="rect">
            <a:avLst/>
          </a:prstGeom>
        </p:spPr>
        <p:txBody>
          <a:bodyPr lIns="0" rIns="0" tIns="0" bIns="0">
            <a:normAutofit/>
          </a:bodyPr>
          <a:p>
            <a:endParaRPr b="0" lang="de-DE" sz="3200" spc="-1" strike="noStrike">
              <a:latin typeface="Arial"/>
            </a:endParaRPr>
          </a:p>
        </p:txBody>
      </p:sp>
      <p:sp>
        <p:nvSpPr>
          <p:cNvPr id="73" name="PlaceHolder 5"/>
          <p:cNvSpPr>
            <a:spLocks noGrp="1"/>
          </p:cNvSpPr>
          <p:nvPr>
            <p:ph type="body"/>
          </p:nvPr>
        </p:nvSpPr>
        <p:spPr>
          <a:xfrm>
            <a:off x="609480" y="3682080"/>
            <a:ext cx="3533040" cy="1896840"/>
          </a:xfrm>
          <a:prstGeom prst="rect">
            <a:avLst/>
          </a:prstGeom>
        </p:spPr>
        <p:txBody>
          <a:bodyPr lIns="0" rIns="0" tIns="0" bIns="0">
            <a:normAutofit/>
          </a:bodyPr>
          <a:p>
            <a:endParaRPr b="0" lang="de-DE" sz="3200" spc="-1" strike="noStrike">
              <a:latin typeface="Arial"/>
            </a:endParaRPr>
          </a:p>
        </p:txBody>
      </p:sp>
      <p:sp>
        <p:nvSpPr>
          <p:cNvPr id="74" name="PlaceHolder 6"/>
          <p:cNvSpPr>
            <a:spLocks noGrp="1"/>
          </p:cNvSpPr>
          <p:nvPr>
            <p:ph type="body"/>
          </p:nvPr>
        </p:nvSpPr>
        <p:spPr>
          <a:xfrm>
            <a:off x="4319640" y="3682080"/>
            <a:ext cx="3533040" cy="1896840"/>
          </a:xfrm>
          <a:prstGeom prst="rect">
            <a:avLst/>
          </a:prstGeom>
        </p:spPr>
        <p:txBody>
          <a:bodyPr lIns="0" rIns="0" tIns="0" bIns="0">
            <a:normAutofit/>
          </a:bodyPr>
          <a:p>
            <a:endParaRPr b="0" lang="de-DE" sz="3200" spc="-1" strike="noStrike">
              <a:latin typeface="Arial"/>
            </a:endParaRPr>
          </a:p>
        </p:txBody>
      </p:sp>
      <p:sp>
        <p:nvSpPr>
          <p:cNvPr id="75" name="PlaceHolder 7"/>
          <p:cNvSpPr>
            <a:spLocks noGrp="1"/>
          </p:cNvSpPr>
          <p:nvPr>
            <p:ph type="body"/>
          </p:nvPr>
        </p:nvSpPr>
        <p:spPr>
          <a:xfrm>
            <a:off x="8029800" y="3682080"/>
            <a:ext cx="353304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8"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99" name="PlaceHolder 2"/>
          <p:cNvSpPr>
            <a:spLocks noGrp="1"/>
          </p:cNvSpPr>
          <p:nvPr>
            <p:ph type="subTitle"/>
          </p:nvPr>
        </p:nvSpPr>
        <p:spPr>
          <a:xfrm>
            <a:off x="609480" y="1604520"/>
            <a:ext cx="10972440" cy="3977280"/>
          </a:xfrm>
          <a:prstGeom prst="rect">
            <a:avLst/>
          </a:prstGeom>
        </p:spPr>
        <p:txBody>
          <a:bodyPr lIns="0" rIns="0" tIns="0" bIns="0" anchor="ctr">
            <a:spAutoFit/>
          </a:bodyPr>
          <a:p>
            <a:pPr algn="ctr"/>
            <a:endParaRPr b="0" lang="de-D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101" name="PlaceHolder 2"/>
          <p:cNvSpPr>
            <a:spLocks noGrp="1"/>
          </p:cNvSpPr>
          <p:nvPr>
            <p:ph type="body"/>
          </p:nvPr>
        </p:nvSpPr>
        <p:spPr>
          <a:xfrm>
            <a:off x="609480" y="1604520"/>
            <a:ext cx="10972440" cy="3977280"/>
          </a:xfrm>
          <a:prstGeom prst="rect">
            <a:avLst/>
          </a:prstGeom>
        </p:spPr>
        <p:txBody>
          <a:bodyPr lIns="0" rIns="0" tIns="0" bIns="0">
            <a:normAutofit/>
          </a:bodyPr>
          <a:p>
            <a:endParaRPr b="0" lang="de-D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103" name="PlaceHolder 2"/>
          <p:cNvSpPr>
            <a:spLocks noGrp="1"/>
          </p:cNvSpPr>
          <p:nvPr>
            <p:ph type="body"/>
          </p:nvPr>
        </p:nvSpPr>
        <p:spPr>
          <a:xfrm>
            <a:off x="609480" y="1604520"/>
            <a:ext cx="5354280" cy="3977280"/>
          </a:xfrm>
          <a:prstGeom prst="rect">
            <a:avLst/>
          </a:prstGeom>
        </p:spPr>
        <p:txBody>
          <a:bodyPr lIns="0" rIns="0" tIns="0" bIns="0">
            <a:normAutofit/>
          </a:bodyPr>
          <a:p>
            <a:endParaRPr b="0" lang="de-DE" sz="3200" spc="-1" strike="noStrike">
              <a:latin typeface="Arial"/>
            </a:endParaRPr>
          </a:p>
        </p:txBody>
      </p:sp>
      <p:sp>
        <p:nvSpPr>
          <p:cNvPr id="104" name="PlaceHolder 3"/>
          <p:cNvSpPr>
            <a:spLocks noGrp="1"/>
          </p:cNvSpPr>
          <p:nvPr>
            <p:ph type="body"/>
          </p:nvPr>
        </p:nvSpPr>
        <p:spPr>
          <a:xfrm>
            <a:off x="6231960" y="1604520"/>
            <a:ext cx="5354280" cy="3977280"/>
          </a:xfrm>
          <a:prstGeom prst="rect">
            <a:avLst/>
          </a:prstGeom>
        </p:spPr>
        <p:txBody>
          <a:bodyPr lIns="0" rIns="0" tIns="0" bIns="0">
            <a:normAutofit/>
          </a:bodyPr>
          <a:p>
            <a:endParaRPr b="0" lang="de-D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5"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6" name="PlaceHolder 1"/>
          <p:cNvSpPr>
            <a:spLocks noGrp="1"/>
          </p:cNvSpPr>
          <p:nvPr>
            <p:ph type="subTitle"/>
          </p:nvPr>
        </p:nvSpPr>
        <p:spPr>
          <a:xfrm>
            <a:off x="609480" y="273600"/>
            <a:ext cx="10972440" cy="5307840"/>
          </a:xfrm>
          <a:prstGeom prst="rect">
            <a:avLst/>
          </a:prstGeom>
        </p:spPr>
        <p:txBody>
          <a:bodyPr lIns="0" rIns="0" tIns="0" bIns="0" anchor="ctr">
            <a:spAutoFit/>
          </a:bodyPr>
          <a:p>
            <a:pPr algn="ctr"/>
            <a:endParaRPr b="0" lang="de-D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108" name="PlaceHolder 2"/>
          <p:cNvSpPr>
            <a:spLocks noGrp="1"/>
          </p:cNvSpPr>
          <p:nvPr>
            <p:ph type="body"/>
          </p:nvPr>
        </p:nvSpPr>
        <p:spPr>
          <a:xfrm>
            <a:off x="609480" y="1604520"/>
            <a:ext cx="5354280" cy="1896840"/>
          </a:xfrm>
          <a:prstGeom prst="rect">
            <a:avLst/>
          </a:prstGeom>
        </p:spPr>
        <p:txBody>
          <a:bodyPr lIns="0" rIns="0" tIns="0" bIns="0">
            <a:normAutofit/>
          </a:bodyPr>
          <a:p>
            <a:endParaRPr b="0" lang="de-DE" sz="3200" spc="-1" strike="noStrike">
              <a:latin typeface="Arial"/>
            </a:endParaRPr>
          </a:p>
        </p:txBody>
      </p:sp>
      <p:sp>
        <p:nvSpPr>
          <p:cNvPr id="109" name="PlaceHolder 3"/>
          <p:cNvSpPr>
            <a:spLocks noGrp="1"/>
          </p:cNvSpPr>
          <p:nvPr>
            <p:ph type="body"/>
          </p:nvPr>
        </p:nvSpPr>
        <p:spPr>
          <a:xfrm>
            <a:off x="6231960" y="1604520"/>
            <a:ext cx="5354280" cy="3977280"/>
          </a:xfrm>
          <a:prstGeom prst="rect">
            <a:avLst/>
          </a:prstGeom>
        </p:spPr>
        <p:txBody>
          <a:bodyPr lIns="0" rIns="0" tIns="0" bIns="0">
            <a:normAutofit/>
          </a:bodyPr>
          <a:p>
            <a:endParaRPr b="0" lang="de-DE" sz="3200" spc="-1" strike="noStrike">
              <a:latin typeface="Arial"/>
            </a:endParaRPr>
          </a:p>
        </p:txBody>
      </p:sp>
      <p:sp>
        <p:nvSpPr>
          <p:cNvPr id="110" name="PlaceHolder 4"/>
          <p:cNvSpPr>
            <a:spLocks noGrp="1"/>
          </p:cNvSpPr>
          <p:nvPr>
            <p:ph type="body"/>
          </p:nvPr>
        </p:nvSpPr>
        <p:spPr>
          <a:xfrm>
            <a:off x="609480" y="3682080"/>
            <a:ext cx="535428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41" name="PlaceHolder 2"/>
          <p:cNvSpPr>
            <a:spLocks noGrp="1"/>
          </p:cNvSpPr>
          <p:nvPr>
            <p:ph type="subTitle"/>
          </p:nvPr>
        </p:nvSpPr>
        <p:spPr>
          <a:xfrm>
            <a:off x="609480" y="1604520"/>
            <a:ext cx="10972440" cy="3977280"/>
          </a:xfrm>
          <a:prstGeom prst="rect">
            <a:avLst/>
          </a:prstGeom>
        </p:spPr>
        <p:txBody>
          <a:bodyPr lIns="0" rIns="0" tIns="0" bIns="0" anchor="ctr">
            <a:spAutoFit/>
          </a:bodyPr>
          <a:p>
            <a:pPr algn="ctr"/>
            <a:endParaRPr b="0" lang="de-D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112" name="PlaceHolder 2"/>
          <p:cNvSpPr>
            <a:spLocks noGrp="1"/>
          </p:cNvSpPr>
          <p:nvPr>
            <p:ph type="body"/>
          </p:nvPr>
        </p:nvSpPr>
        <p:spPr>
          <a:xfrm>
            <a:off x="609480" y="1604520"/>
            <a:ext cx="5354280" cy="3977280"/>
          </a:xfrm>
          <a:prstGeom prst="rect">
            <a:avLst/>
          </a:prstGeom>
        </p:spPr>
        <p:txBody>
          <a:bodyPr lIns="0" rIns="0" tIns="0" bIns="0">
            <a:normAutofit/>
          </a:bodyPr>
          <a:p>
            <a:endParaRPr b="0" lang="de-DE" sz="3200" spc="-1" strike="noStrike">
              <a:latin typeface="Arial"/>
            </a:endParaRPr>
          </a:p>
        </p:txBody>
      </p:sp>
      <p:sp>
        <p:nvSpPr>
          <p:cNvPr id="113" name="PlaceHolder 3"/>
          <p:cNvSpPr>
            <a:spLocks noGrp="1"/>
          </p:cNvSpPr>
          <p:nvPr>
            <p:ph type="body"/>
          </p:nvPr>
        </p:nvSpPr>
        <p:spPr>
          <a:xfrm>
            <a:off x="6231960" y="1604520"/>
            <a:ext cx="5354280" cy="1896840"/>
          </a:xfrm>
          <a:prstGeom prst="rect">
            <a:avLst/>
          </a:prstGeom>
        </p:spPr>
        <p:txBody>
          <a:bodyPr lIns="0" rIns="0" tIns="0" bIns="0">
            <a:normAutofit/>
          </a:bodyPr>
          <a:p>
            <a:endParaRPr b="0" lang="de-DE" sz="3200" spc="-1" strike="noStrike">
              <a:latin typeface="Arial"/>
            </a:endParaRPr>
          </a:p>
        </p:txBody>
      </p:sp>
      <p:sp>
        <p:nvSpPr>
          <p:cNvPr id="114" name="PlaceHolder 4"/>
          <p:cNvSpPr>
            <a:spLocks noGrp="1"/>
          </p:cNvSpPr>
          <p:nvPr>
            <p:ph type="body"/>
          </p:nvPr>
        </p:nvSpPr>
        <p:spPr>
          <a:xfrm>
            <a:off x="6231960" y="3682080"/>
            <a:ext cx="535428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116" name="PlaceHolder 2"/>
          <p:cNvSpPr>
            <a:spLocks noGrp="1"/>
          </p:cNvSpPr>
          <p:nvPr>
            <p:ph type="body"/>
          </p:nvPr>
        </p:nvSpPr>
        <p:spPr>
          <a:xfrm>
            <a:off x="609480" y="1604520"/>
            <a:ext cx="5354280" cy="1896840"/>
          </a:xfrm>
          <a:prstGeom prst="rect">
            <a:avLst/>
          </a:prstGeom>
        </p:spPr>
        <p:txBody>
          <a:bodyPr lIns="0" rIns="0" tIns="0" bIns="0">
            <a:normAutofit/>
          </a:bodyPr>
          <a:p>
            <a:endParaRPr b="0" lang="de-DE" sz="3200" spc="-1" strike="noStrike">
              <a:latin typeface="Arial"/>
            </a:endParaRPr>
          </a:p>
        </p:txBody>
      </p:sp>
      <p:sp>
        <p:nvSpPr>
          <p:cNvPr id="117" name="PlaceHolder 3"/>
          <p:cNvSpPr>
            <a:spLocks noGrp="1"/>
          </p:cNvSpPr>
          <p:nvPr>
            <p:ph type="body"/>
          </p:nvPr>
        </p:nvSpPr>
        <p:spPr>
          <a:xfrm>
            <a:off x="6231960" y="1604520"/>
            <a:ext cx="5354280" cy="1896840"/>
          </a:xfrm>
          <a:prstGeom prst="rect">
            <a:avLst/>
          </a:prstGeom>
        </p:spPr>
        <p:txBody>
          <a:bodyPr lIns="0" rIns="0" tIns="0" bIns="0">
            <a:normAutofit/>
          </a:bodyPr>
          <a:p>
            <a:endParaRPr b="0" lang="de-DE" sz="3200" spc="-1" strike="noStrike">
              <a:latin typeface="Arial"/>
            </a:endParaRPr>
          </a:p>
        </p:txBody>
      </p:sp>
      <p:sp>
        <p:nvSpPr>
          <p:cNvPr id="118" name="PlaceHolder 4"/>
          <p:cNvSpPr>
            <a:spLocks noGrp="1"/>
          </p:cNvSpPr>
          <p:nvPr>
            <p:ph type="body"/>
          </p:nvPr>
        </p:nvSpPr>
        <p:spPr>
          <a:xfrm>
            <a:off x="609480" y="3682080"/>
            <a:ext cx="1097244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120" name="PlaceHolder 2"/>
          <p:cNvSpPr>
            <a:spLocks noGrp="1"/>
          </p:cNvSpPr>
          <p:nvPr>
            <p:ph type="body"/>
          </p:nvPr>
        </p:nvSpPr>
        <p:spPr>
          <a:xfrm>
            <a:off x="609480" y="1604520"/>
            <a:ext cx="10972440" cy="1896840"/>
          </a:xfrm>
          <a:prstGeom prst="rect">
            <a:avLst/>
          </a:prstGeom>
        </p:spPr>
        <p:txBody>
          <a:bodyPr lIns="0" rIns="0" tIns="0" bIns="0">
            <a:normAutofit/>
          </a:bodyPr>
          <a:p>
            <a:endParaRPr b="0" lang="de-DE" sz="3200" spc="-1" strike="noStrike">
              <a:latin typeface="Arial"/>
            </a:endParaRPr>
          </a:p>
        </p:txBody>
      </p:sp>
      <p:sp>
        <p:nvSpPr>
          <p:cNvPr id="121" name="PlaceHolder 3"/>
          <p:cNvSpPr>
            <a:spLocks noGrp="1"/>
          </p:cNvSpPr>
          <p:nvPr>
            <p:ph type="body"/>
          </p:nvPr>
        </p:nvSpPr>
        <p:spPr>
          <a:xfrm>
            <a:off x="609480" y="3682080"/>
            <a:ext cx="1097244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123" name="PlaceHolder 2"/>
          <p:cNvSpPr>
            <a:spLocks noGrp="1"/>
          </p:cNvSpPr>
          <p:nvPr>
            <p:ph type="body"/>
          </p:nvPr>
        </p:nvSpPr>
        <p:spPr>
          <a:xfrm>
            <a:off x="609480" y="1604520"/>
            <a:ext cx="5354280" cy="1896840"/>
          </a:xfrm>
          <a:prstGeom prst="rect">
            <a:avLst/>
          </a:prstGeom>
        </p:spPr>
        <p:txBody>
          <a:bodyPr lIns="0" rIns="0" tIns="0" bIns="0">
            <a:normAutofit/>
          </a:bodyPr>
          <a:p>
            <a:endParaRPr b="0" lang="de-DE" sz="3200" spc="-1" strike="noStrike">
              <a:latin typeface="Arial"/>
            </a:endParaRPr>
          </a:p>
        </p:txBody>
      </p:sp>
      <p:sp>
        <p:nvSpPr>
          <p:cNvPr id="124" name="PlaceHolder 3"/>
          <p:cNvSpPr>
            <a:spLocks noGrp="1"/>
          </p:cNvSpPr>
          <p:nvPr>
            <p:ph type="body"/>
          </p:nvPr>
        </p:nvSpPr>
        <p:spPr>
          <a:xfrm>
            <a:off x="6231960" y="1604520"/>
            <a:ext cx="5354280" cy="1896840"/>
          </a:xfrm>
          <a:prstGeom prst="rect">
            <a:avLst/>
          </a:prstGeom>
        </p:spPr>
        <p:txBody>
          <a:bodyPr lIns="0" rIns="0" tIns="0" bIns="0">
            <a:normAutofit/>
          </a:bodyPr>
          <a:p>
            <a:endParaRPr b="0" lang="de-DE" sz="3200" spc="-1" strike="noStrike">
              <a:latin typeface="Arial"/>
            </a:endParaRPr>
          </a:p>
        </p:txBody>
      </p:sp>
      <p:sp>
        <p:nvSpPr>
          <p:cNvPr id="125" name="PlaceHolder 4"/>
          <p:cNvSpPr>
            <a:spLocks noGrp="1"/>
          </p:cNvSpPr>
          <p:nvPr>
            <p:ph type="body"/>
          </p:nvPr>
        </p:nvSpPr>
        <p:spPr>
          <a:xfrm>
            <a:off x="609480" y="3682080"/>
            <a:ext cx="5354280" cy="1896840"/>
          </a:xfrm>
          <a:prstGeom prst="rect">
            <a:avLst/>
          </a:prstGeom>
        </p:spPr>
        <p:txBody>
          <a:bodyPr lIns="0" rIns="0" tIns="0" bIns="0">
            <a:normAutofit/>
          </a:bodyPr>
          <a:p>
            <a:endParaRPr b="0" lang="de-DE" sz="3200" spc="-1" strike="noStrike">
              <a:latin typeface="Arial"/>
            </a:endParaRPr>
          </a:p>
        </p:txBody>
      </p:sp>
      <p:sp>
        <p:nvSpPr>
          <p:cNvPr id="126" name="PlaceHolder 5"/>
          <p:cNvSpPr>
            <a:spLocks noGrp="1"/>
          </p:cNvSpPr>
          <p:nvPr>
            <p:ph type="body"/>
          </p:nvPr>
        </p:nvSpPr>
        <p:spPr>
          <a:xfrm>
            <a:off x="6231960" y="3682080"/>
            <a:ext cx="535428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128" name="PlaceHolder 2"/>
          <p:cNvSpPr>
            <a:spLocks noGrp="1"/>
          </p:cNvSpPr>
          <p:nvPr>
            <p:ph type="body"/>
          </p:nvPr>
        </p:nvSpPr>
        <p:spPr>
          <a:xfrm>
            <a:off x="609480" y="1604520"/>
            <a:ext cx="3533040" cy="1896840"/>
          </a:xfrm>
          <a:prstGeom prst="rect">
            <a:avLst/>
          </a:prstGeom>
        </p:spPr>
        <p:txBody>
          <a:bodyPr lIns="0" rIns="0" tIns="0" bIns="0">
            <a:normAutofit/>
          </a:bodyPr>
          <a:p>
            <a:endParaRPr b="0" lang="de-DE" sz="3200" spc="-1" strike="noStrike">
              <a:latin typeface="Arial"/>
            </a:endParaRPr>
          </a:p>
        </p:txBody>
      </p:sp>
      <p:sp>
        <p:nvSpPr>
          <p:cNvPr id="129" name="PlaceHolder 3"/>
          <p:cNvSpPr>
            <a:spLocks noGrp="1"/>
          </p:cNvSpPr>
          <p:nvPr>
            <p:ph type="body"/>
          </p:nvPr>
        </p:nvSpPr>
        <p:spPr>
          <a:xfrm>
            <a:off x="4319640" y="1604520"/>
            <a:ext cx="3533040" cy="1896840"/>
          </a:xfrm>
          <a:prstGeom prst="rect">
            <a:avLst/>
          </a:prstGeom>
        </p:spPr>
        <p:txBody>
          <a:bodyPr lIns="0" rIns="0" tIns="0" bIns="0">
            <a:normAutofit/>
          </a:bodyPr>
          <a:p>
            <a:endParaRPr b="0" lang="de-DE" sz="3200" spc="-1" strike="noStrike">
              <a:latin typeface="Arial"/>
            </a:endParaRPr>
          </a:p>
        </p:txBody>
      </p:sp>
      <p:sp>
        <p:nvSpPr>
          <p:cNvPr id="130" name="PlaceHolder 4"/>
          <p:cNvSpPr>
            <a:spLocks noGrp="1"/>
          </p:cNvSpPr>
          <p:nvPr>
            <p:ph type="body"/>
          </p:nvPr>
        </p:nvSpPr>
        <p:spPr>
          <a:xfrm>
            <a:off x="8029800" y="1604520"/>
            <a:ext cx="3533040" cy="1896840"/>
          </a:xfrm>
          <a:prstGeom prst="rect">
            <a:avLst/>
          </a:prstGeom>
        </p:spPr>
        <p:txBody>
          <a:bodyPr lIns="0" rIns="0" tIns="0" bIns="0">
            <a:normAutofit/>
          </a:bodyPr>
          <a:p>
            <a:endParaRPr b="0" lang="de-DE" sz="3200" spc="-1" strike="noStrike">
              <a:latin typeface="Arial"/>
            </a:endParaRPr>
          </a:p>
        </p:txBody>
      </p:sp>
      <p:sp>
        <p:nvSpPr>
          <p:cNvPr id="131" name="PlaceHolder 5"/>
          <p:cNvSpPr>
            <a:spLocks noGrp="1"/>
          </p:cNvSpPr>
          <p:nvPr>
            <p:ph type="body"/>
          </p:nvPr>
        </p:nvSpPr>
        <p:spPr>
          <a:xfrm>
            <a:off x="609480" y="3682080"/>
            <a:ext cx="3533040" cy="1896840"/>
          </a:xfrm>
          <a:prstGeom prst="rect">
            <a:avLst/>
          </a:prstGeom>
        </p:spPr>
        <p:txBody>
          <a:bodyPr lIns="0" rIns="0" tIns="0" bIns="0">
            <a:normAutofit/>
          </a:bodyPr>
          <a:p>
            <a:endParaRPr b="0" lang="de-DE" sz="3200" spc="-1" strike="noStrike">
              <a:latin typeface="Arial"/>
            </a:endParaRPr>
          </a:p>
        </p:txBody>
      </p:sp>
      <p:sp>
        <p:nvSpPr>
          <p:cNvPr id="132" name="PlaceHolder 6"/>
          <p:cNvSpPr>
            <a:spLocks noGrp="1"/>
          </p:cNvSpPr>
          <p:nvPr>
            <p:ph type="body"/>
          </p:nvPr>
        </p:nvSpPr>
        <p:spPr>
          <a:xfrm>
            <a:off x="4319640" y="3682080"/>
            <a:ext cx="3533040" cy="1896840"/>
          </a:xfrm>
          <a:prstGeom prst="rect">
            <a:avLst/>
          </a:prstGeom>
        </p:spPr>
        <p:txBody>
          <a:bodyPr lIns="0" rIns="0" tIns="0" bIns="0">
            <a:normAutofit/>
          </a:bodyPr>
          <a:p>
            <a:endParaRPr b="0" lang="de-DE" sz="3200" spc="-1" strike="noStrike">
              <a:latin typeface="Arial"/>
            </a:endParaRPr>
          </a:p>
        </p:txBody>
      </p:sp>
      <p:sp>
        <p:nvSpPr>
          <p:cNvPr id="133" name="PlaceHolder 7"/>
          <p:cNvSpPr>
            <a:spLocks noGrp="1"/>
          </p:cNvSpPr>
          <p:nvPr>
            <p:ph type="body"/>
          </p:nvPr>
        </p:nvSpPr>
        <p:spPr>
          <a:xfrm>
            <a:off x="8029800" y="3682080"/>
            <a:ext cx="353304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56"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157" name="PlaceHolder 2"/>
          <p:cNvSpPr>
            <a:spLocks noGrp="1"/>
          </p:cNvSpPr>
          <p:nvPr>
            <p:ph type="subTitle"/>
          </p:nvPr>
        </p:nvSpPr>
        <p:spPr>
          <a:xfrm>
            <a:off x="609480" y="1604520"/>
            <a:ext cx="10972440" cy="3977280"/>
          </a:xfrm>
          <a:prstGeom prst="rect">
            <a:avLst/>
          </a:prstGeom>
        </p:spPr>
        <p:txBody>
          <a:bodyPr lIns="0" rIns="0" tIns="0" bIns="0" anchor="ctr">
            <a:spAutoFit/>
          </a:bodyPr>
          <a:p>
            <a:pPr algn="ctr"/>
            <a:endParaRPr b="0" lang="de-DE"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159" name="PlaceHolder 2"/>
          <p:cNvSpPr>
            <a:spLocks noGrp="1"/>
          </p:cNvSpPr>
          <p:nvPr>
            <p:ph type="body"/>
          </p:nvPr>
        </p:nvSpPr>
        <p:spPr>
          <a:xfrm>
            <a:off x="609480" y="1604520"/>
            <a:ext cx="10972440" cy="3977280"/>
          </a:xfrm>
          <a:prstGeom prst="rect">
            <a:avLst/>
          </a:prstGeom>
        </p:spPr>
        <p:txBody>
          <a:bodyPr lIns="0" rIns="0" tIns="0" bIns="0">
            <a:normAutofit/>
          </a:bodyPr>
          <a:p>
            <a:endParaRPr b="0" lang="de-DE"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60"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161" name="PlaceHolder 2"/>
          <p:cNvSpPr>
            <a:spLocks noGrp="1"/>
          </p:cNvSpPr>
          <p:nvPr>
            <p:ph type="body"/>
          </p:nvPr>
        </p:nvSpPr>
        <p:spPr>
          <a:xfrm>
            <a:off x="609480" y="1604520"/>
            <a:ext cx="5354280" cy="3977280"/>
          </a:xfrm>
          <a:prstGeom prst="rect">
            <a:avLst/>
          </a:prstGeom>
        </p:spPr>
        <p:txBody>
          <a:bodyPr lIns="0" rIns="0" tIns="0" bIns="0">
            <a:normAutofit/>
          </a:bodyPr>
          <a:p>
            <a:endParaRPr b="0" lang="de-DE" sz="3200" spc="-1" strike="noStrike">
              <a:latin typeface="Arial"/>
            </a:endParaRPr>
          </a:p>
        </p:txBody>
      </p:sp>
      <p:sp>
        <p:nvSpPr>
          <p:cNvPr id="162" name="PlaceHolder 3"/>
          <p:cNvSpPr>
            <a:spLocks noGrp="1"/>
          </p:cNvSpPr>
          <p:nvPr>
            <p:ph type="body"/>
          </p:nvPr>
        </p:nvSpPr>
        <p:spPr>
          <a:xfrm>
            <a:off x="6231960" y="1604520"/>
            <a:ext cx="5354280" cy="3977280"/>
          </a:xfrm>
          <a:prstGeom prst="rect">
            <a:avLst/>
          </a:prstGeom>
        </p:spPr>
        <p:txBody>
          <a:bodyPr lIns="0" rIns="0" tIns="0" bIns="0">
            <a:normAutofit/>
          </a:bodyPr>
          <a:p>
            <a:endParaRPr b="0" lang="de-DE"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3"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43" name="PlaceHolder 2"/>
          <p:cNvSpPr>
            <a:spLocks noGrp="1"/>
          </p:cNvSpPr>
          <p:nvPr>
            <p:ph type="body"/>
          </p:nvPr>
        </p:nvSpPr>
        <p:spPr>
          <a:xfrm>
            <a:off x="609480" y="1604520"/>
            <a:ext cx="10972440" cy="3977280"/>
          </a:xfrm>
          <a:prstGeom prst="rect">
            <a:avLst/>
          </a:prstGeom>
        </p:spPr>
        <p:txBody>
          <a:bodyPr lIns="0" rIns="0" tIns="0" bIns="0">
            <a:normAutofit/>
          </a:bodyPr>
          <a:p>
            <a:endParaRPr b="0" lang="de-DE"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64" name="PlaceHolder 1"/>
          <p:cNvSpPr>
            <a:spLocks noGrp="1"/>
          </p:cNvSpPr>
          <p:nvPr>
            <p:ph type="subTitle"/>
          </p:nvPr>
        </p:nvSpPr>
        <p:spPr>
          <a:xfrm>
            <a:off x="609480" y="273600"/>
            <a:ext cx="10972440" cy="5307840"/>
          </a:xfrm>
          <a:prstGeom prst="rect">
            <a:avLst/>
          </a:prstGeom>
        </p:spPr>
        <p:txBody>
          <a:bodyPr lIns="0" rIns="0" tIns="0" bIns="0" anchor="ctr">
            <a:spAutoFit/>
          </a:bodyPr>
          <a:p>
            <a:pPr algn="ctr"/>
            <a:endParaRPr b="0" lang="de-DE"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166" name="PlaceHolder 2"/>
          <p:cNvSpPr>
            <a:spLocks noGrp="1"/>
          </p:cNvSpPr>
          <p:nvPr>
            <p:ph type="body"/>
          </p:nvPr>
        </p:nvSpPr>
        <p:spPr>
          <a:xfrm>
            <a:off x="609480" y="1604520"/>
            <a:ext cx="5354280" cy="1896840"/>
          </a:xfrm>
          <a:prstGeom prst="rect">
            <a:avLst/>
          </a:prstGeom>
        </p:spPr>
        <p:txBody>
          <a:bodyPr lIns="0" rIns="0" tIns="0" bIns="0">
            <a:normAutofit/>
          </a:bodyPr>
          <a:p>
            <a:endParaRPr b="0" lang="de-DE" sz="3200" spc="-1" strike="noStrike">
              <a:latin typeface="Arial"/>
            </a:endParaRPr>
          </a:p>
        </p:txBody>
      </p:sp>
      <p:sp>
        <p:nvSpPr>
          <p:cNvPr id="167" name="PlaceHolder 3"/>
          <p:cNvSpPr>
            <a:spLocks noGrp="1"/>
          </p:cNvSpPr>
          <p:nvPr>
            <p:ph type="body"/>
          </p:nvPr>
        </p:nvSpPr>
        <p:spPr>
          <a:xfrm>
            <a:off x="6231960" y="1604520"/>
            <a:ext cx="5354280" cy="3977280"/>
          </a:xfrm>
          <a:prstGeom prst="rect">
            <a:avLst/>
          </a:prstGeom>
        </p:spPr>
        <p:txBody>
          <a:bodyPr lIns="0" rIns="0" tIns="0" bIns="0">
            <a:normAutofit/>
          </a:bodyPr>
          <a:p>
            <a:endParaRPr b="0" lang="de-DE" sz="3200" spc="-1" strike="noStrike">
              <a:latin typeface="Arial"/>
            </a:endParaRPr>
          </a:p>
        </p:txBody>
      </p:sp>
      <p:sp>
        <p:nvSpPr>
          <p:cNvPr id="168" name="PlaceHolder 4"/>
          <p:cNvSpPr>
            <a:spLocks noGrp="1"/>
          </p:cNvSpPr>
          <p:nvPr>
            <p:ph type="body"/>
          </p:nvPr>
        </p:nvSpPr>
        <p:spPr>
          <a:xfrm>
            <a:off x="609480" y="3682080"/>
            <a:ext cx="535428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170" name="PlaceHolder 2"/>
          <p:cNvSpPr>
            <a:spLocks noGrp="1"/>
          </p:cNvSpPr>
          <p:nvPr>
            <p:ph type="body"/>
          </p:nvPr>
        </p:nvSpPr>
        <p:spPr>
          <a:xfrm>
            <a:off x="609480" y="1604520"/>
            <a:ext cx="5354280" cy="3977280"/>
          </a:xfrm>
          <a:prstGeom prst="rect">
            <a:avLst/>
          </a:prstGeom>
        </p:spPr>
        <p:txBody>
          <a:bodyPr lIns="0" rIns="0" tIns="0" bIns="0">
            <a:normAutofit/>
          </a:bodyPr>
          <a:p>
            <a:endParaRPr b="0" lang="de-DE" sz="3200" spc="-1" strike="noStrike">
              <a:latin typeface="Arial"/>
            </a:endParaRPr>
          </a:p>
        </p:txBody>
      </p:sp>
      <p:sp>
        <p:nvSpPr>
          <p:cNvPr id="171" name="PlaceHolder 3"/>
          <p:cNvSpPr>
            <a:spLocks noGrp="1"/>
          </p:cNvSpPr>
          <p:nvPr>
            <p:ph type="body"/>
          </p:nvPr>
        </p:nvSpPr>
        <p:spPr>
          <a:xfrm>
            <a:off x="6231960" y="1604520"/>
            <a:ext cx="5354280" cy="1896840"/>
          </a:xfrm>
          <a:prstGeom prst="rect">
            <a:avLst/>
          </a:prstGeom>
        </p:spPr>
        <p:txBody>
          <a:bodyPr lIns="0" rIns="0" tIns="0" bIns="0">
            <a:normAutofit/>
          </a:bodyPr>
          <a:p>
            <a:endParaRPr b="0" lang="de-DE" sz="3200" spc="-1" strike="noStrike">
              <a:latin typeface="Arial"/>
            </a:endParaRPr>
          </a:p>
        </p:txBody>
      </p:sp>
      <p:sp>
        <p:nvSpPr>
          <p:cNvPr id="172" name="PlaceHolder 4"/>
          <p:cNvSpPr>
            <a:spLocks noGrp="1"/>
          </p:cNvSpPr>
          <p:nvPr>
            <p:ph type="body"/>
          </p:nvPr>
        </p:nvSpPr>
        <p:spPr>
          <a:xfrm>
            <a:off x="6231960" y="3682080"/>
            <a:ext cx="535428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174" name="PlaceHolder 2"/>
          <p:cNvSpPr>
            <a:spLocks noGrp="1"/>
          </p:cNvSpPr>
          <p:nvPr>
            <p:ph type="body"/>
          </p:nvPr>
        </p:nvSpPr>
        <p:spPr>
          <a:xfrm>
            <a:off x="609480" y="1604520"/>
            <a:ext cx="5354280" cy="1896840"/>
          </a:xfrm>
          <a:prstGeom prst="rect">
            <a:avLst/>
          </a:prstGeom>
        </p:spPr>
        <p:txBody>
          <a:bodyPr lIns="0" rIns="0" tIns="0" bIns="0">
            <a:normAutofit/>
          </a:bodyPr>
          <a:p>
            <a:endParaRPr b="0" lang="de-DE" sz="3200" spc="-1" strike="noStrike">
              <a:latin typeface="Arial"/>
            </a:endParaRPr>
          </a:p>
        </p:txBody>
      </p:sp>
      <p:sp>
        <p:nvSpPr>
          <p:cNvPr id="175" name="PlaceHolder 3"/>
          <p:cNvSpPr>
            <a:spLocks noGrp="1"/>
          </p:cNvSpPr>
          <p:nvPr>
            <p:ph type="body"/>
          </p:nvPr>
        </p:nvSpPr>
        <p:spPr>
          <a:xfrm>
            <a:off x="6231960" y="1604520"/>
            <a:ext cx="5354280" cy="1896840"/>
          </a:xfrm>
          <a:prstGeom prst="rect">
            <a:avLst/>
          </a:prstGeom>
        </p:spPr>
        <p:txBody>
          <a:bodyPr lIns="0" rIns="0" tIns="0" bIns="0">
            <a:normAutofit/>
          </a:bodyPr>
          <a:p>
            <a:endParaRPr b="0" lang="de-DE" sz="3200" spc="-1" strike="noStrike">
              <a:latin typeface="Arial"/>
            </a:endParaRPr>
          </a:p>
        </p:txBody>
      </p:sp>
      <p:sp>
        <p:nvSpPr>
          <p:cNvPr id="176" name="PlaceHolder 4"/>
          <p:cNvSpPr>
            <a:spLocks noGrp="1"/>
          </p:cNvSpPr>
          <p:nvPr>
            <p:ph type="body"/>
          </p:nvPr>
        </p:nvSpPr>
        <p:spPr>
          <a:xfrm>
            <a:off x="609480" y="3682080"/>
            <a:ext cx="1097244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178" name="PlaceHolder 2"/>
          <p:cNvSpPr>
            <a:spLocks noGrp="1"/>
          </p:cNvSpPr>
          <p:nvPr>
            <p:ph type="body"/>
          </p:nvPr>
        </p:nvSpPr>
        <p:spPr>
          <a:xfrm>
            <a:off x="609480" y="1604520"/>
            <a:ext cx="10972440" cy="1896840"/>
          </a:xfrm>
          <a:prstGeom prst="rect">
            <a:avLst/>
          </a:prstGeom>
        </p:spPr>
        <p:txBody>
          <a:bodyPr lIns="0" rIns="0" tIns="0" bIns="0">
            <a:normAutofit/>
          </a:bodyPr>
          <a:p>
            <a:endParaRPr b="0" lang="de-DE" sz="3200" spc="-1" strike="noStrike">
              <a:latin typeface="Arial"/>
            </a:endParaRPr>
          </a:p>
        </p:txBody>
      </p:sp>
      <p:sp>
        <p:nvSpPr>
          <p:cNvPr id="179" name="PlaceHolder 3"/>
          <p:cNvSpPr>
            <a:spLocks noGrp="1"/>
          </p:cNvSpPr>
          <p:nvPr>
            <p:ph type="body"/>
          </p:nvPr>
        </p:nvSpPr>
        <p:spPr>
          <a:xfrm>
            <a:off x="609480" y="3682080"/>
            <a:ext cx="1097244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80"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181" name="PlaceHolder 2"/>
          <p:cNvSpPr>
            <a:spLocks noGrp="1"/>
          </p:cNvSpPr>
          <p:nvPr>
            <p:ph type="body"/>
          </p:nvPr>
        </p:nvSpPr>
        <p:spPr>
          <a:xfrm>
            <a:off x="609480" y="1604520"/>
            <a:ext cx="5354280" cy="1896840"/>
          </a:xfrm>
          <a:prstGeom prst="rect">
            <a:avLst/>
          </a:prstGeom>
        </p:spPr>
        <p:txBody>
          <a:bodyPr lIns="0" rIns="0" tIns="0" bIns="0">
            <a:normAutofit/>
          </a:bodyPr>
          <a:p>
            <a:endParaRPr b="0" lang="de-DE" sz="3200" spc="-1" strike="noStrike">
              <a:latin typeface="Arial"/>
            </a:endParaRPr>
          </a:p>
        </p:txBody>
      </p:sp>
      <p:sp>
        <p:nvSpPr>
          <p:cNvPr id="182" name="PlaceHolder 3"/>
          <p:cNvSpPr>
            <a:spLocks noGrp="1"/>
          </p:cNvSpPr>
          <p:nvPr>
            <p:ph type="body"/>
          </p:nvPr>
        </p:nvSpPr>
        <p:spPr>
          <a:xfrm>
            <a:off x="6231960" y="1604520"/>
            <a:ext cx="5354280" cy="1896840"/>
          </a:xfrm>
          <a:prstGeom prst="rect">
            <a:avLst/>
          </a:prstGeom>
        </p:spPr>
        <p:txBody>
          <a:bodyPr lIns="0" rIns="0" tIns="0" bIns="0">
            <a:normAutofit/>
          </a:bodyPr>
          <a:p>
            <a:endParaRPr b="0" lang="de-DE" sz="3200" spc="-1" strike="noStrike">
              <a:latin typeface="Arial"/>
            </a:endParaRPr>
          </a:p>
        </p:txBody>
      </p:sp>
      <p:sp>
        <p:nvSpPr>
          <p:cNvPr id="183" name="PlaceHolder 4"/>
          <p:cNvSpPr>
            <a:spLocks noGrp="1"/>
          </p:cNvSpPr>
          <p:nvPr>
            <p:ph type="body"/>
          </p:nvPr>
        </p:nvSpPr>
        <p:spPr>
          <a:xfrm>
            <a:off x="609480" y="3682080"/>
            <a:ext cx="5354280" cy="1896840"/>
          </a:xfrm>
          <a:prstGeom prst="rect">
            <a:avLst/>
          </a:prstGeom>
        </p:spPr>
        <p:txBody>
          <a:bodyPr lIns="0" rIns="0" tIns="0" bIns="0">
            <a:normAutofit/>
          </a:bodyPr>
          <a:p>
            <a:endParaRPr b="0" lang="de-DE" sz="3200" spc="-1" strike="noStrike">
              <a:latin typeface="Arial"/>
            </a:endParaRPr>
          </a:p>
        </p:txBody>
      </p:sp>
      <p:sp>
        <p:nvSpPr>
          <p:cNvPr id="184" name="PlaceHolder 5"/>
          <p:cNvSpPr>
            <a:spLocks noGrp="1"/>
          </p:cNvSpPr>
          <p:nvPr>
            <p:ph type="body"/>
          </p:nvPr>
        </p:nvSpPr>
        <p:spPr>
          <a:xfrm>
            <a:off x="6231960" y="3682080"/>
            <a:ext cx="535428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85"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186" name="PlaceHolder 2"/>
          <p:cNvSpPr>
            <a:spLocks noGrp="1"/>
          </p:cNvSpPr>
          <p:nvPr>
            <p:ph type="body"/>
          </p:nvPr>
        </p:nvSpPr>
        <p:spPr>
          <a:xfrm>
            <a:off x="609480" y="1604520"/>
            <a:ext cx="3533040" cy="1896840"/>
          </a:xfrm>
          <a:prstGeom prst="rect">
            <a:avLst/>
          </a:prstGeom>
        </p:spPr>
        <p:txBody>
          <a:bodyPr lIns="0" rIns="0" tIns="0" bIns="0">
            <a:normAutofit/>
          </a:bodyPr>
          <a:p>
            <a:endParaRPr b="0" lang="de-DE" sz="3200" spc="-1" strike="noStrike">
              <a:latin typeface="Arial"/>
            </a:endParaRPr>
          </a:p>
        </p:txBody>
      </p:sp>
      <p:sp>
        <p:nvSpPr>
          <p:cNvPr id="187" name="PlaceHolder 3"/>
          <p:cNvSpPr>
            <a:spLocks noGrp="1"/>
          </p:cNvSpPr>
          <p:nvPr>
            <p:ph type="body"/>
          </p:nvPr>
        </p:nvSpPr>
        <p:spPr>
          <a:xfrm>
            <a:off x="4319640" y="1604520"/>
            <a:ext cx="3533040" cy="1896840"/>
          </a:xfrm>
          <a:prstGeom prst="rect">
            <a:avLst/>
          </a:prstGeom>
        </p:spPr>
        <p:txBody>
          <a:bodyPr lIns="0" rIns="0" tIns="0" bIns="0">
            <a:normAutofit/>
          </a:bodyPr>
          <a:p>
            <a:endParaRPr b="0" lang="de-DE" sz="3200" spc="-1" strike="noStrike">
              <a:latin typeface="Arial"/>
            </a:endParaRPr>
          </a:p>
        </p:txBody>
      </p:sp>
      <p:sp>
        <p:nvSpPr>
          <p:cNvPr id="188" name="PlaceHolder 4"/>
          <p:cNvSpPr>
            <a:spLocks noGrp="1"/>
          </p:cNvSpPr>
          <p:nvPr>
            <p:ph type="body"/>
          </p:nvPr>
        </p:nvSpPr>
        <p:spPr>
          <a:xfrm>
            <a:off x="8029800" y="1604520"/>
            <a:ext cx="3533040" cy="1896840"/>
          </a:xfrm>
          <a:prstGeom prst="rect">
            <a:avLst/>
          </a:prstGeom>
        </p:spPr>
        <p:txBody>
          <a:bodyPr lIns="0" rIns="0" tIns="0" bIns="0">
            <a:normAutofit/>
          </a:bodyPr>
          <a:p>
            <a:endParaRPr b="0" lang="de-DE" sz="3200" spc="-1" strike="noStrike">
              <a:latin typeface="Arial"/>
            </a:endParaRPr>
          </a:p>
        </p:txBody>
      </p:sp>
      <p:sp>
        <p:nvSpPr>
          <p:cNvPr id="189" name="PlaceHolder 5"/>
          <p:cNvSpPr>
            <a:spLocks noGrp="1"/>
          </p:cNvSpPr>
          <p:nvPr>
            <p:ph type="body"/>
          </p:nvPr>
        </p:nvSpPr>
        <p:spPr>
          <a:xfrm>
            <a:off x="609480" y="3682080"/>
            <a:ext cx="3533040" cy="1896840"/>
          </a:xfrm>
          <a:prstGeom prst="rect">
            <a:avLst/>
          </a:prstGeom>
        </p:spPr>
        <p:txBody>
          <a:bodyPr lIns="0" rIns="0" tIns="0" bIns="0">
            <a:normAutofit/>
          </a:bodyPr>
          <a:p>
            <a:endParaRPr b="0" lang="de-DE" sz="3200" spc="-1" strike="noStrike">
              <a:latin typeface="Arial"/>
            </a:endParaRPr>
          </a:p>
        </p:txBody>
      </p:sp>
      <p:sp>
        <p:nvSpPr>
          <p:cNvPr id="190" name="PlaceHolder 6"/>
          <p:cNvSpPr>
            <a:spLocks noGrp="1"/>
          </p:cNvSpPr>
          <p:nvPr>
            <p:ph type="body"/>
          </p:nvPr>
        </p:nvSpPr>
        <p:spPr>
          <a:xfrm>
            <a:off x="4319640" y="3682080"/>
            <a:ext cx="3533040" cy="1896840"/>
          </a:xfrm>
          <a:prstGeom prst="rect">
            <a:avLst/>
          </a:prstGeom>
        </p:spPr>
        <p:txBody>
          <a:bodyPr lIns="0" rIns="0" tIns="0" bIns="0">
            <a:normAutofit/>
          </a:bodyPr>
          <a:p>
            <a:endParaRPr b="0" lang="de-DE" sz="3200" spc="-1" strike="noStrike">
              <a:latin typeface="Arial"/>
            </a:endParaRPr>
          </a:p>
        </p:txBody>
      </p:sp>
      <p:sp>
        <p:nvSpPr>
          <p:cNvPr id="191" name="PlaceHolder 7"/>
          <p:cNvSpPr>
            <a:spLocks noGrp="1"/>
          </p:cNvSpPr>
          <p:nvPr>
            <p:ph type="body"/>
          </p:nvPr>
        </p:nvSpPr>
        <p:spPr>
          <a:xfrm>
            <a:off x="8029800" y="3682080"/>
            <a:ext cx="353304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32"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233" name="PlaceHolder 2"/>
          <p:cNvSpPr>
            <a:spLocks noGrp="1"/>
          </p:cNvSpPr>
          <p:nvPr>
            <p:ph type="subTitle"/>
          </p:nvPr>
        </p:nvSpPr>
        <p:spPr>
          <a:xfrm>
            <a:off x="609480" y="1604520"/>
            <a:ext cx="10972440" cy="3977280"/>
          </a:xfrm>
          <a:prstGeom prst="rect">
            <a:avLst/>
          </a:prstGeom>
        </p:spPr>
        <p:txBody>
          <a:bodyPr lIns="0" rIns="0" tIns="0" bIns="0" anchor="ctr">
            <a:spAutoFit/>
          </a:bodyPr>
          <a:p>
            <a:pPr algn="ctr"/>
            <a:endParaRPr b="0" lang="de-DE"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34"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235" name="PlaceHolder 2"/>
          <p:cNvSpPr>
            <a:spLocks noGrp="1"/>
          </p:cNvSpPr>
          <p:nvPr>
            <p:ph type="body"/>
          </p:nvPr>
        </p:nvSpPr>
        <p:spPr>
          <a:xfrm>
            <a:off x="609480" y="1604520"/>
            <a:ext cx="10972440" cy="3977280"/>
          </a:xfrm>
          <a:prstGeom prst="rect">
            <a:avLst/>
          </a:prstGeom>
        </p:spPr>
        <p:txBody>
          <a:bodyPr lIns="0" rIns="0" tIns="0" bIns="0">
            <a:normAutofit/>
          </a:bodyPr>
          <a:p>
            <a:endParaRPr b="0" lang="de-D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45" name="PlaceHolder 2"/>
          <p:cNvSpPr>
            <a:spLocks noGrp="1"/>
          </p:cNvSpPr>
          <p:nvPr>
            <p:ph type="body"/>
          </p:nvPr>
        </p:nvSpPr>
        <p:spPr>
          <a:xfrm>
            <a:off x="609480" y="1604520"/>
            <a:ext cx="5354280" cy="3977280"/>
          </a:xfrm>
          <a:prstGeom prst="rect">
            <a:avLst/>
          </a:prstGeom>
        </p:spPr>
        <p:txBody>
          <a:bodyPr lIns="0" rIns="0" tIns="0" bIns="0">
            <a:normAutofit/>
          </a:bodyPr>
          <a:p>
            <a:endParaRPr b="0" lang="de-DE" sz="3200" spc="-1" strike="noStrike">
              <a:latin typeface="Arial"/>
            </a:endParaRPr>
          </a:p>
        </p:txBody>
      </p:sp>
      <p:sp>
        <p:nvSpPr>
          <p:cNvPr id="46" name="PlaceHolder 3"/>
          <p:cNvSpPr>
            <a:spLocks noGrp="1"/>
          </p:cNvSpPr>
          <p:nvPr>
            <p:ph type="body"/>
          </p:nvPr>
        </p:nvSpPr>
        <p:spPr>
          <a:xfrm>
            <a:off x="6231960" y="1604520"/>
            <a:ext cx="5354280" cy="3977280"/>
          </a:xfrm>
          <a:prstGeom prst="rect">
            <a:avLst/>
          </a:prstGeom>
        </p:spPr>
        <p:txBody>
          <a:bodyPr lIns="0" rIns="0" tIns="0" bIns="0">
            <a:normAutofit/>
          </a:bodyPr>
          <a:p>
            <a:endParaRPr b="0" lang="de-DE"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36"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237" name="PlaceHolder 2"/>
          <p:cNvSpPr>
            <a:spLocks noGrp="1"/>
          </p:cNvSpPr>
          <p:nvPr>
            <p:ph type="body"/>
          </p:nvPr>
        </p:nvSpPr>
        <p:spPr>
          <a:xfrm>
            <a:off x="609480" y="1604520"/>
            <a:ext cx="5354280" cy="3977280"/>
          </a:xfrm>
          <a:prstGeom prst="rect">
            <a:avLst/>
          </a:prstGeom>
        </p:spPr>
        <p:txBody>
          <a:bodyPr lIns="0" rIns="0" tIns="0" bIns="0">
            <a:normAutofit/>
          </a:bodyPr>
          <a:p>
            <a:endParaRPr b="0" lang="de-DE" sz="3200" spc="-1" strike="noStrike">
              <a:latin typeface="Arial"/>
            </a:endParaRPr>
          </a:p>
        </p:txBody>
      </p:sp>
      <p:sp>
        <p:nvSpPr>
          <p:cNvPr id="238" name="PlaceHolder 3"/>
          <p:cNvSpPr>
            <a:spLocks noGrp="1"/>
          </p:cNvSpPr>
          <p:nvPr>
            <p:ph type="body"/>
          </p:nvPr>
        </p:nvSpPr>
        <p:spPr>
          <a:xfrm>
            <a:off x="6231960" y="1604520"/>
            <a:ext cx="5354280" cy="3977280"/>
          </a:xfrm>
          <a:prstGeom prst="rect">
            <a:avLst/>
          </a:prstGeom>
        </p:spPr>
        <p:txBody>
          <a:bodyPr lIns="0" rIns="0" tIns="0" bIns="0">
            <a:normAutofit/>
          </a:bodyPr>
          <a:p>
            <a:endParaRPr b="0" lang="de-DE"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3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0" name="PlaceHolder 1"/>
          <p:cNvSpPr>
            <a:spLocks noGrp="1"/>
          </p:cNvSpPr>
          <p:nvPr>
            <p:ph type="subTitle"/>
          </p:nvPr>
        </p:nvSpPr>
        <p:spPr>
          <a:xfrm>
            <a:off x="609480" y="273600"/>
            <a:ext cx="10972440" cy="5307840"/>
          </a:xfrm>
          <a:prstGeom prst="rect">
            <a:avLst/>
          </a:prstGeom>
        </p:spPr>
        <p:txBody>
          <a:bodyPr lIns="0" rIns="0" tIns="0" bIns="0" anchor="ctr">
            <a:spAutoFit/>
          </a:bodyPr>
          <a:p>
            <a:pPr algn="ctr"/>
            <a:endParaRPr b="0" lang="de-DE"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41"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242" name="PlaceHolder 2"/>
          <p:cNvSpPr>
            <a:spLocks noGrp="1"/>
          </p:cNvSpPr>
          <p:nvPr>
            <p:ph type="body"/>
          </p:nvPr>
        </p:nvSpPr>
        <p:spPr>
          <a:xfrm>
            <a:off x="609480" y="1604520"/>
            <a:ext cx="5354280" cy="1896840"/>
          </a:xfrm>
          <a:prstGeom prst="rect">
            <a:avLst/>
          </a:prstGeom>
        </p:spPr>
        <p:txBody>
          <a:bodyPr lIns="0" rIns="0" tIns="0" bIns="0">
            <a:normAutofit/>
          </a:bodyPr>
          <a:p>
            <a:endParaRPr b="0" lang="de-DE" sz="3200" spc="-1" strike="noStrike">
              <a:latin typeface="Arial"/>
            </a:endParaRPr>
          </a:p>
        </p:txBody>
      </p:sp>
      <p:sp>
        <p:nvSpPr>
          <p:cNvPr id="243" name="PlaceHolder 3"/>
          <p:cNvSpPr>
            <a:spLocks noGrp="1"/>
          </p:cNvSpPr>
          <p:nvPr>
            <p:ph type="body"/>
          </p:nvPr>
        </p:nvSpPr>
        <p:spPr>
          <a:xfrm>
            <a:off x="6231960" y="1604520"/>
            <a:ext cx="5354280" cy="3977280"/>
          </a:xfrm>
          <a:prstGeom prst="rect">
            <a:avLst/>
          </a:prstGeom>
        </p:spPr>
        <p:txBody>
          <a:bodyPr lIns="0" rIns="0" tIns="0" bIns="0">
            <a:normAutofit/>
          </a:bodyPr>
          <a:p>
            <a:endParaRPr b="0" lang="de-DE" sz="3200" spc="-1" strike="noStrike">
              <a:latin typeface="Arial"/>
            </a:endParaRPr>
          </a:p>
        </p:txBody>
      </p:sp>
      <p:sp>
        <p:nvSpPr>
          <p:cNvPr id="244" name="PlaceHolder 4"/>
          <p:cNvSpPr>
            <a:spLocks noGrp="1"/>
          </p:cNvSpPr>
          <p:nvPr>
            <p:ph type="body"/>
          </p:nvPr>
        </p:nvSpPr>
        <p:spPr>
          <a:xfrm>
            <a:off x="609480" y="3682080"/>
            <a:ext cx="535428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246" name="PlaceHolder 2"/>
          <p:cNvSpPr>
            <a:spLocks noGrp="1"/>
          </p:cNvSpPr>
          <p:nvPr>
            <p:ph type="body"/>
          </p:nvPr>
        </p:nvSpPr>
        <p:spPr>
          <a:xfrm>
            <a:off x="609480" y="1604520"/>
            <a:ext cx="5354280" cy="3977280"/>
          </a:xfrm>
          <a:prstGeom prst="rect">
            <a:avLst/>
          </a:prstGeom>
        </p:spPr>
        <p:txBody>
          <a:bodyPr lIns="0" rIns="0" tIns="0" bIns="0">
            <a:normAutofit/>
          </a:bodyPr>
          <a:p>
            <a:endParaRPr b="0" lang="de-DE" sz="3200" spc="-1" strike="noStrike">
              <a:latin typeface="Arial"/>
            </a:endParaRPr>
          </a:p>
        </p:txBody>
      </p:sp>
      <p:sp>
        <p:nvSpPr>
          <p:cNvPr id="247" name="PlaceHolder 3"/>
          <p:cNvSpPr>
            <a:spLocks noGrp="1"/>
          </p:cNvSpPr>
          <p:nvPr>
            <p:ph type="body"/>
          </p:nvPr>
        </p:nvSpPr>
        <p:spPr>
          <a:xfrm>
            <a:off x="6231960" y="1604520"/>
            <a:ext cx="5354280" cy="1896840"/>
          </a:xfrm>
          <a:prstGeom prst="rect">
            <a:avLst/>
          </a:prstGeom>
        </p:spPr>
        <p:txBody>
          <a:bodyPr lIns="0" rIns="0" tIns="0" bIns="0">
            <a:normAutofit/>
          </a:bodyPr>
          <a:p>
            <a:endParaRPr b="0" lang="de-DE" sz="3200" spc="-1" strike="noStrike">
              <a:latin typeface="Arial"/>
            </a:endParaRPr>
          </a:p>
        </p:txBody>
      </p:sp>
      <p:sp>
        <p:nvSpPr>
          <p:cNvPr id="248" name="PlaceHolder 4"/>
          <p:cNvSpPr>
            <a:spLocks noGrp="1"/>
          </p:cNvSpPr>
          <p:nvPr>
            <p:ph type="body"/>
          </p:nvPr>
        </p:nvSpPr>
        <p:spPr>
          <a:xfrm>
            <a:off x="6231960" y="3682080"/>
            <a:ext cx="535428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250" name="PlaceHolder 2"/>
          <p:cNvSpPr>
            <a:spLocks noGrp="1"/>
          </p:cNvSpPr>
          <p:nvPr>
            <p:ph type="body"/>
          </p:nvPr>
        </p:nvSpPr>
        <p:spPr>
          <a:xfrm>
            <a:off x="609480" y="1604520"/>
            <a:ext cx="5354280" cy="1896840"/>
          </a:xfrm>
          <a:prstGeom prst="rect">
            <a:avLst/>
          </a:prstGeom>
        </p:spPr>
        <p:txBody>
          <a:bodyPr lIns="0" rIns="0" tIns="0" bIns="0">
            <a:normAutofit/>
          </a:bodyPr>
          <a:p>
            <a:endParaRPr b="0" lang="de-DE" sz="3200" spc="-1" strike="noStrike">
              <a:latin typeface="Arial"/>
            </a:endParaRPr>
          </a:p>
        </p:txBody>
      </p:sp>
      <p:sp>
        <p:nvSpPr>
          <p:cNvPr id="251" name="PlaceHolder 3"/>
          <p:cNvSpPr>
            <a:spLocks noGrp="1"/>
          </p:cNvSpPr>
          <p:nvPr>
            <p:ph type="body"/>
          </p:nvPr>
        </p:nvSpPr>
        <p:spPr>
          <a:xfrm>
            <a:off x="6231960" y="1604520"/>
            <a:ext cx="5354280" cy="1896840"/>
          </a:xfrm>
          <a:prstGeom prst="rect">
            <a:avLst/>
          </a:prstGeom>
        </p:spPr>
        <p:txBody>
          <a:bodyPr lIns="0" rIns="0" tIns="0" bIns="0">
            <a:normAutofit/>
          </a:bodyPr>
          <a:p>
            <a:endParaRPr b="0" lang="de-DE" sz="3200" spc="-1" strike="noStrike">
              <a:latin typeface="Arial"/>
            </a:endParaRPr>
          </a:p>
        </p:txBody>
      </p:sp>
      <p:sp>
        <p:nvSpPr>
          <p:cNvPr id="252" name="PlaceHolder 4"/>
          <p:cNvSpPr>
            <a:spLocks noGrp="1"/>
          </p:cNvSpPr>
          <p:nvPr>
            <p:ph type="body"/>
          </p:nvPr>
        </p:nvSpPr>
        <p:spPr>
          <a:xfrm>
            <a:off x="609480" y="3682080"/>
            <a:ext cx="1097244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53"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254" name="PlaceHolder 2"/>
          <p:cNvSpPr>
            <a:spLocks noGrp="1"/>
          </p:cNvSpPr>
          <p:nvPr>
            <p:ph type="body"/>
          </p:nvPr>
        </p:nvSpPr>
        <p:spPr>
          <a:xfrm>
            <a:off x="609480" y="1604520"/>
            <a:ext cx="10972440" cy="1896840"/>
          </a:xfrm>
          <a:prstGeom prst="rect">
            <a:avLst/>
          </a:prstGeom>
        </p:spPr>
        <p:txBody>
          <a:bodyPr lIns="0" rIns="0" tIns="0" bIns="0">
            <a:normAutofit/>
          </a:bodyPr>
          <a:p>
            <a:endParaRPr b="0" lang="de-DE" sz="3200" spc="-1" strike="noStrike">
              <a:latin typeface="Arial"/>
            </a:endParaRPr>
          </a:p>
        </p:txBody>
      </p:sp>
      <p:sp>
        <p:nvSpPr>
          <p:cNvPr id="255" name="PlaceHolder 3"/>
          <p:cNvSpPr>
            <a:spLocks noGrp="1"/>
          </p:cNvSpPr>
          <p:nvPr>
            <p:ph type="body"/>
          </p:nvPr>
        </p:nvSpPr>
        <p:spPr>
          <a:xfrm>
            <a:off x="609480" y="3682080"/>
            <a:ext cx="1097244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56"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257" name="PlaceHolder 2"/>
          <p:cNvSpPr>
            <a:spLocks noGrp="1"/>
          </p:cNvSpPr>
          <p:nvPr>
            <p:ph type="body"/>
          </p:nvPr>
        </p:nvSpPr>
        <p:spPr>
          <a:xfrm>
            <a:off x="609480" y="1604520"/>
            <a:ext cx="5354280" cy="1896840"/>
          </a:xfrm>
          <a:prstGeom prst="rect">
            <a:avLst/>
          </a:prstGeom>
        </p:spPr>
        <p:txBody>
          <a:bodyPr lIns="0" rIns="0" tIns="0" bIns="0">
            <a:normAutofit/>
          </a:bodyPr>
          <a:p>
            <a:endParaRPr b="0" lang="de-DE" sz="3200" spc="-1" strike="noStrike">
              <a:latin typeface="Arial"/>
            </a:endParaRPr>
          </a:p>
        </p:txBody>
      </p:sp>
      <p:sp>
        <p:nvSpPr>
          <p:cNvPr id="258" name="PlaceHolder 3"/>
          <p:cNvSpPr>
            <a:spLocks noGrp="1"/>
          </p:cNvSpPr>
          <p:nvPr>
            <p:ph type="body"/>
          </p:nvPr>
        </p:nvSpPr>
        <p:spPr>
          <a:xfrm>
            <a:off x="6231960" y="1604520"/>
            <a:ext cx="5354280" cy="1896840"/>
          </a:xfrm>
          <a:prstGeom prst="rect">
            <a:avLst/>
          </a:prstGeom>
        </p:spPr>
        <p:txBody>
          <a:bodyPr lIns="0" rIns="0" tIns="0" bIns="0">
            <a:normAutofit/>
          </a:bodyPr>
          <a:p>
            <a:endParaRPr b="0" lang="de-DE" sz="3200" spc="-1" strike="noStrike">
              <a:latin typeface="Arial"/>
            </a:endParaRPr>
          </a:p>
        </p:txBody>
      </p:sp>
      <p:sp>
        <p:nvSpPr>
          <p:cNvPr id="259" name="PlaceHolder 4"/>
          <p:cNvSpPr>
            <a:spLocks noGrp="1"/>
          </p:cNvSpPr>
          <p:nvPr>
            <p:ph type="body"/>
          </p:nvPr>
        </p:nvSpPr>
        <p:spPr>
          <a:xfrm>
            <a:off x="609480" y="3682080"/>
            <a:ext cx="5354280" cy="1896840"/>
          </a:xfrm>
          <a:prstGeom prst="rect">
            <a:avLst/>
          </a:prstGeom>
        </p:spPr>
        <p:txBody>
          <a:bodyPr lIns="0" rIns="0" tIns="0" bIns="0">
            <a:normAutofit/>
          </a:bodyPr>
          <a:p>
            <a:endParaRPr b="0" lang="de-DE" sz="3200" spc="-1" strike="noStrike">
              <a:latin typeface="Arial"/>
            </a:endParaRPr>
          </a:p>
        </p:txBody>
      </p:sp>
      <p:sp>
        <p:nvSpPr>
          <p:cNvPr id="260" name="PlaceHolder 5"/>
          <p:cNvSpPr>
            <a:spLocks noGrp="1"/>
          </p:cNvSpPr>
          <p:nvPr>
            <p:ph type="body"/>
          </p:nvPr>
        </p:nvSpPr>
        <p:spPr>
          <a:xfrm>
            <a:off x="6231960" y="3682080"/>
            <a:ext cx="535428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61"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262" name="PlaceHolder 2"/>
          <p:cNvSpPr>
            <a:spLocks noGrp="1"/>
          </p:cNvSpPr>
          <p:nvPr>
            <p:ph type="body"/>
          </p:nvPr>
        </p:nvSpPr>
        <p:spPr>
          <a:xfrm>
            <a:off x="609480" y="1604520"/>
            <a:ext cx="3533040" cy="1896840"/>
          </a:xfrm>
          <a:prstGeom prst="rect">
            <a:avLst/>
          </a:prstGeom>
        </p:spPr>
        <p:txBody>
          <a:bodyPr lIns="0" rIns="0" tIns="0" bIns="0">
            <a:normAutofit/>
          </a:bodyPr>
          <a:p>
            <a:endParaRPr b="0" lang="de-DE" sz="3200" spc="-1" strike="noStrike">
              <a:latin typeface="Arial"/>
            </a:endParaRPr>
          </a:p>
        </p:txBody>
      </p:sp>
      <p:sp>
        <p:nvSpPr>
          <p:cNvPr id="263" name="PlaceHolder 3"/>
          <p:cNvSpPr>
            <a:spLocks noGrp="1"/>
          </p:cNvSpPr>
          <p:nvPr>
            <p:ph type="body"/>
          </p:nvPr>
        </p:nvSpPr>
        <p:spPr>
          <a:xfrm>
            <a:off x="4319640" y="1604520"/>
            <a:ext cx="3533040" cy="1896840"/>
          </a:xfrm>
          <a:prstGeom prst="rect">
            <a:avLst/>
          </a:prstGeom>
        </p:spPr>
        <p:txBody>
          <a:bodyPr lIns="0" rIns="0" tIns="0" bIns="0">
            <a:normAutofit/>
          </a:bodyPr>
          <a:p>
            <a:endParaRPr b="0" lang="de-DE" sz="3200" spc="-1" strike="noStrike">
              <a:latin typeface="Arial"/>
            </a:endParaRPr>
          </a:p>
        </p:txBody>
      </p:sp>
      <p:sp>
        <p:nvSpPr>
          <p:cNvPr id="264" name="PlaceHolder 4"/>
          <p:cNvSpPr>
            <a:spLocks noGrp="1"/>
          </p:cNvSpPr>
          <p:nvPr>
            <p:ph type="body"/>
          </p:nvPr>
        </p:nvSpPr>
        <p:spPr>
          <a:xfrm>
            <a:off x="8029800" y="1604520"/>
            <a:ext cx="3533040" cy="1896840"/>
          </a:xfrm>
          <a:prstGeom prst="rect">
            <a:avLst/>
          </a:prstGeom>
        </p:spPr>
        <p:txBody>
          <a:bodyPr lIns="0" rIns="0" tIns="0" bIns="0">
            <a:normAutofit/>
          </a:bodyPr>
          <a:p>
            <a:endParaRPr b="0" lang="de-DE" sz="3200" spc="-1" strike="noStrike">
              <a:latin typeface="Arial"/>
            </a:endParaRPr>
          </a:p>
        </p:txBody>
      </p:sp>
      <p:sp>
        <p:nvSpPr>
          <p:cNvPr id="265" name="PlaceHolder 5"/>
          <p:cNvSpPr>
            <a:spLocks noGrp="1"/>
          </p:cNvSpPr>
          <p:nvPr>
            <p:ph type="body"/>
          </p:nvPr>
        </p:nvSpPr>
        <p:spPr>
          <a:xfrm>
            <a:off x="609480" y="3682080"/>
            <a:ext cx="3533040" cy="1896840"/>
          </a:xfrm>
          <a:prstGeom prst="rect">
            <a:avLst/>
          </a:prstGeom>
        </p:spPr>
        <p:txBody>
          <a:bodyPr lIns="0" rIns="0" tIns="0" bIns="0">
            <a:normAutofit/>
          </a:bodyPr>
          <a:p>
            <a:endParaRPr b="0" lang="de-DE" sz="3200" spc="-1" strike="noStrike">
              <a:latin typeface="Arial"/>
            </a:endParaRPr>
          </a:p>
        </p:txBody>
      </p:sp>
      <p:sp>
        <p:nvSpPr>
          <p:cNvPr id="266" name="PlaceHolder 6"/>
          <p:cNvSpPr>
            <a:spLocks noGrp="1"/>
          </p:cNvSpPr>
          <p:nvPr>
            <p:ph type="body"/>
          </p:nvPr>
        </p:nvSpPr>
        <p:spPr>
          <a:xfrm>
            <a:off x="4319640" y="3682080"/>
            <a:ext cx="3533040" cy="1896840"/>
          </a:xfrm>
          <a:prstGeom prst="rect">
            <a:avLst/>
          </a:prstGeom>
        </p:spPr>
        <p:txBody>
          <a:bodyPr lIns="0" rIns="0" tIns="0" bIns="0">
            <a:normAutofit/>
          </a:bodyPr>
          <a:p>
            <a:endParaRPr b="0" lang="de-DE" sz="3200" spc="-1" strike="noStrike">
              <a:latin typeface="Arial"/>
            </a:endParaRPr>
          </a:p>
        </p:txBody>
      </p:sp>
      <p:sp>
        <p:nvSpPr>
          <p:cNvPr id="267" name="PlaceHolder 7"/>
          <p:cNvSpPr>
            <a:spLocks noGrp="1"/>
          </p:cNvSpPr>
          <p:nvPr>
            <p:ph type="body"/>
          </p:nvPr>
        </p:nvSpPr>
        <p:spPr>
          <a:xfrm>
            <a:off x="8029800" y="3682080"/>
            <a:ext cx="353304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609480" y="273600"/>
            <a:ext cx="10972440" cy="5307840"/>
          </a:xfrm>
          <a:prstGeom prst="rect">
            <a:avLst/>
          </a:prstGeom>
        </p:spPr>
        <p:txBody>
          <a:bodyPr lIns="0" rIns="0" tIns="0" bIns="0" anchor="ctr">
            <a:spAutoFit/>
          </a:bodyPr>
          <a:p>
            <a:pPr algn="ctr"/>
            <a:endParaRPr b="0" lang="de-D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50" name="PlaceHolder 2"/>
          <p:cNvSpPr>
            <a:spLocks noGrp="1"/>
          </p:cNvSpPr>
          <p:nvPr>
            <p:ph type="body"/>
          </p:nvPr>
        </p:nvSpPr>
        <p:spPr>
          <a:xfrm>
            <a:off x="609480" y="1604520"/>
            <a:ext cx="5354280" cy="1896840"/>
          </a:xfrm>
          <a:prstGeom prst="rect">
            <a:avLst/>
          </a:prstGeom>
        </p:spPr>
        <p:txBody>
          <a:bodyPr lIns="0" rIns="0" tIns="0" bIns="0">
            <a:normAutofit/>
          </a:bodyPr>
          <a:p>
            <a:endParaRPr b="0" lang="de-DE" sz="3200" spc="-1" strike="noStrike">
              <a:latin typeface="Arial"/>
            </a:endParaRPr>
          </a:p>
        </p:txBody>
      </p:sp>
      <p:sp>
        <p:nvSpPr>
          <p:cNvPr id="51" name="PlaceHolder 3"/>
          <p:cNvSpPr>
            <a:spLocks noGrp="1"/>
          </p:cNvSpPr>
          <p:nvPr>
            <p:ph type="body"/>
          </p:nvPr>
        </p:nvSpPr>
        <p:spPr>
          <a:xfrm>
            <a:off x="6231960" y="1604520"/>
            <a:ext cx="5354280" cy="3977280"/>
          </a:xfrm>
          <a:prstGeom prst="rect">
            <a:avLst/>
          </a:prstGeom>
        </p:spPr>
        <p:txBody>
          <a:bodyPr lIns="0" rIns="0" tIns="0" bIns="0">
            <a:normAutofit/>
          </a:bodyPr>
          <a:p>
            <a:endParaRPr b="0" lang="de-DE" sz="3200" spc="-1" strike="noStrike">
              <a:latin typeface="Arial"/>
            </a:endParaRPr>
          </a:p>
        </p:txBody>
      </p:sp>
      <p:sp>
        <p:nvSpPr>
          <p:cNvPr id="52" name="PlaceHolder 4"/>
          <p:cNvSpPr>
            <a:spLocks noGrp="1"/>
          </p:cNvSpPr>
          <p:nvPr>
            <p:ph type="body"/>
          </p:nvPr>
        </p:nvSpPr>
        <p:spPr>
          <a:xfrm>
            <a:off x="609480" y="3682080"/>
            <a:ext cx="535428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54" name="PlaceHolder 2"/>
          <p:cNvSpPr>
            <a:spLocks noGrp="1"/>
          </p:cNvSpPr>
          <p:nvPr>
            <p:ph type="body"/>
          </p:nvPr>
        </p:nvSpPr>
        <p:spPr>
          <a:xfrm>
            <a:off x="609480" y="1604520"/>
            <a:ext cx="5354280" cy="3977280"/>
          </a:xfrm>
          <a:prstGeom prst="rect">
            <a:avLst/>
          </a:prstGeom>
        </p:spPr>
        <p:txBody>
          <a:bodyPr lIns="0" rIns="0" tIns="0" bIns="0">
            <a:normAutofit/>
          </a:bodyPr>
          <a:p>
            <a:endParaRPr b="0" lang="de-DE" sz="3200" spc="-1" strike="noStrike">
              <a:latin typeface="Arial"/>
            </a:endParaRPr>
          </a:p>
        </p:txBody>
      </p:sp>
      <p:sp>
        <p:nvSpPr>
          <p:cNvPr id="55" name="PlaceHolder 3"/>
          <p:cNvSpPr>
            <a:spLocks noGrp="1"/>
          </p:cNvSpPr>
          <p:nvPr>
            <p:ph type="body"/>
          </p:nvPr>
        </p:nvSpPr>
        <p:spPr>
          <a:xfrm>
            <a:off x="6231960" y="1604520"/>
            <a:ext cx="5354280" cy="1896840"/>
          </a:xfrm>
          <a:prstGeom prst="rect">
            <a:avLst/>
          </a:prstGeom>
        </p:spPr>
        <p:txBody>
          <a:bodyPr lIns="0" rIns="0" tIns="0" bIns="0">
            <a:normAutofit/>
          </a:bodyPr>
          <a:p>
            <a:endParaRPr b="0" lang="de-DE" sz="3200" spc="-1" strike="noStrike">
              <a:latin typeface="Arial"/>
            </a:endParaRPr>
          </a:p>
        </p:txBody>
      </p:sp>
      <p:sp>
        <p:nvSpPr>
          <p:cNvPr id="56" name="PlaceHolder 4"/>
          <p:cNvSpPr>
            <a:spLocks noGrp="1"/>
          </p:cNvSpPr>
          <p:nvPr>
            <p:ph type="body"/>
          </p:nvPr>
        </p:nvSpPr>
        <p:spPr>
          <a:xfrm>
            <a:off x="6231960" y="3682080"/>
            <a:ext cx="535428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de-DE" sz="4400" spc="-1" strike="noStrike">
              <a:latin typeface="Arial"/>
            </a:endParaRPr>
          </a:p>
        </p:txBody>
      </p:sp>
      <p:sp>
        <p:nvSpPr>
          <p:cNvPr id="58" name="PlaceHolder 2"/>
          <p:cNvSpPr>
            <a:spLocks noGrp="1"/>
          </p:cNvSpPr>
          <p:nvPr>
            <p:ph type="body"/>
          </p:nvPr>
        </p:nvSpPr>
        <p:spPr>
          <a:xfrm>
            <a:off x="609480" y="1604520"/>
            <a:ext cx="5354280" cy="1896840"/>
          </a:xfrm>
          <a:prstGeom prst="rect">
            <a:avLst/>
          </a:prstGeom>
        </p:spPr>
        <p:txBody>
          <a:bodyPr lIns="0" rIns="0" tIns="0" bIns="0">
            <a:normAutofit/>
          </a:bodyPr>
          <a:p>
            <a:endParaRPr b="0" lang="de-DE" sz="3200" spc="-1" strike="noStrike">
              <a:latin typeface="Arial"/>
            </a:endParaRPr>
          </a:p>
        </p:txBody>
      </p:sp>
      <p:sp>
        <p:nvSpPr>
          <p:cNvPr id="59" name="PlaceHolder 3"/>
          <p:cNvSpPr>
            <a:spLocks noGrp="1"/>
          </p:cNvSpPr>
          <p:nvPr>
            <p:ph type="body"/>
          </p:nvPr>
        </p:nvSpPr>
        <p:spPr>
          <a:xfrm>
            <a:off x="6231960" y="1604520"/>
            <a:ext cx="5354280" cy="1896840"/>
          </a:xfrm>
          <a:prstGeom prst="rect">
            <a:avLst/>
          </a:prstGeom>
        </p:spPr>
        <p:txBody>
          <a:bodyPr lIns="0" rIns="0" tIns="0" bIns="0">
            <a:normAutofit/>
          </a:bodyPr>
          <a:p>
            <a:endParaRPr b="0" lang="de-DE" sz="3200" spc="-1" strike="noStrike">
              <a:latin typeface="Arial"/>
            </a:endParaRPr>
          </a:p>
        </p:txBody>
      </p:sp>
      <p:sp>
        <p:nvSpPr>
          <p:cNvPr id="60" name="PlaceHolder 4"/>
          <p:cNvSpPr>
            <a:spLocks noGrp="1"/>
          </p:cNvSpPr>
          <p:nvPr>
            <p:ph type="body"/>
          </p:nvPr>
        </p:nvSpPr>
        <p:spPr>
          <a:xfrm>
            <a:off x="609480" y="3682080"/>
            <a:ext cx="10972440" cy="1896840"/>
          </a:xfrm>
          <a:prstGeom prst="rect">
            <a:avLst/>
          </a:prstGeom>
        </p:spPr>
        <p:txBody>
          <a:bodyPr lIns="0" rIns="0" tIns="0" bIns="0">
            <a:normAutofit/>
          </a:bodyPr>
          <a:p>
            <a:endParaRPr b="0" lang="de-D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wmf"/><Relationship Id="rId3" Type="http://schemas.openxmlformats.org/officeDocument/2006/relationships/image" Target="../media/image2.wmf"/><Relationship Id="rId4" Type="http://schemas.openxmlformats.org/officeDocument/2006/relationships/image" Target="../media/image3.wmf"/><Relationship Id="rId5" Type="http://schemas.openxmlformats.org/officeDocument/2006/relationships/image" Target="../media/image4.wmf"/><Relationship Id="rId6" Type="http://schemas.openxmlformats.org/officeDocument/2006/relationships/slideLayout" Target="../slideLayouts/slideLayout1.xml"/><Relationship Id="rId7" Type="http://schemas.openxmlformats.org/officeDocument/2006/relationships/slideLayout" Target="../slideLayouts/slideLayout2.xml"/><Relationship Id="rId8" Type="http://schemas.openxmlformats.org/officeDocument/2006/relationships/slideLayout" Target="../slideLayouts/slideLayout3.xml"/><Relationship Id="rId9" Type="http://schemas.openxmlformats.org/officeDocument/2006/relationships/slideLayout" Target="../slideLayouts/slideLayout4.xml"/><Relationship Id="rId10" Type="http://schemas.openxmlformats.org/officeDocument/2006/relationships/slideLayout" Target="../slideLayouts/slideLayout5.xml"/><Relationship Id="rId11" Type="http://schemas.openxmlformats.org/officeDocument/2006/relationships/slideLayout" Target="../slideLayouts/slideLayout6.xml"/><Relationship Id="rId12" Type="http://schemas.openxmlformats.org/officeDocument/2006/relationships/slideLayout" Target="../slideLayouts/slideLayout7.xml"/><Relationship Id="rId13" Type="http://schemas.openxmlformats.org/officeDocument/2006/relationships/slideLayout" Target="../slideLayouts/slideLayout8.xml"/><Relationship Id="rId14" Type="http://schemas.openxmlformats.org/officeDocument/2006/relationships/slideLayout" Target="../slideLayouts/slideLayout9.xml"/><Relationship Id="rId15" Type="http://schemas.openxmlformats.org/officeDocument/2006/relationships/slideLayout" Target="../slideLayouts/slideLayout10.xml"/><Relationship Id="rId16" Type="http://schemas.openxmlformats.org/officeDocument/2006/relationships/slideLayout" Target="../slideLayouts/slideLayout11.xml"/><Relationship Id="rId17"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5.wmf"/><Relationship Id="rId3" Type="http://schemas.openxmlformats.org/officeDocument/2006/relationships/image" Target="../media/image6.wmf"/><Relationship Id="rId4" Type="http://schemas.openxmlformats.org/officeDocument/2006/relationships/image" Target="../media/image7.wmf"/><Relationship Id="rId5" Type="http://schemas.openxmlformats.org/officeDocument/2006/relationships/slideLayout" Target="../slideLayouts/slideLayout13.xml"/><Relationship Id="rId6" Type="http://schemas.openxmlformats.org/officeDocument/2006/relationships/slideLayout" Target="../slideLayouts/slideLayout14.xml"/><Relationship Id="rId7" Type="http://schemas.openxmlformats.org/officeDocument/2006/relationships/slideLayout" Target="../slideLayouts/slideLayout15.xml"/><Relationship Id="rId8" Type="http://schemas.openxmlformats.org/officeDocument/2006/relationships/slideLayout" Target="../slideLayouts/slideLayout16.xml"/><Relationship Id="rId9" Type="http://schemas.openxmlformats.org/officeDocument/2006/relationships/slideLayout" Target="../slideLayouts/slideLayout17.xml"/><Relationship Id="rId10" Type="http://schemas.openxmlformats.org/officeDocument/2006/relationships/slideLayout" Target="../slideLayouts/slideLayout18.xml"/><Relationship Id="rId11" Type="http://schemas.openxmlformats.org/officeDocument/2006/relationships/slideLayout" Target="../slideLayouts/slideLayout19.xml"/><Relationship Id="rId12" Type="http://schemas.openxmlformats.org/officeDocument/2006/relationships/slideLayout" Target="../slideLayouts/slideLayout20.xml"/><Relationship Id="rId13" Type="http://schemas.openxmlformats.org/officeDocument/2006/relationships/slideLayout" Target="../slideLayouts/slideLayout21.xml"/><Relationship Id="rId14" Type="http://schemas.openxmlformats.org/officeDocument/2006/relationships/slideLayout" Target="../slideLayouts/slideLayout22.xml"/><Relationship Id="rId15" Type="http://schemas.openxmlformats.org/officeDocument/2006/relationships/slideLayout" Target="../slideLayouts/slideLayout23.xml"/><Relationship Id="rId16"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8.wmf"/><Relationship Id="rId3" Type="http://schemas.openxmlformats.org/officeDocument/2006/relationships/image" Target="../media/image9.wmf"/><Relationship Id="rId4" Type="http://schemas.openxmlformats.org/officeDocument/2006/relationships/image" Target="../media/image10.wmf"/><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slideLayout" Target="../slideLayouts/slideLayout28.xml"/><Relationship Id="rId9" Type="http://schemas.openxmlformats.org/officeDocument/2006/relationships/slideLayout" Target="../slideLayouts/slideLayout29.xml"/><Relationship Id="rId10" Type="http://schemas.openxmlformats.org/officeDocument/2006/relationships/slideLayout" Target="../slideLayouts/slideLayout30.xml"/><Relationship Id="rId11" Type="http://schemas.openxmlformats.org/officeDocument/2006/relationships/slideLayout" Target="../slideLayouts/slideLayout31.xml"/><Relationship Id="rId12" Type="http://schemas.openxmlformats.org/officeDocument/2006/relationships/slideLayout" Target="../slideLayouts/slideLayout32.xml"/><Relationship Id="rId13" Type="http://schemas.openxmlformats.org/officeDocument/2006/relationships/slideLayout" Target="../slideLayouts/slideLayout33.xml"/><Relationship Id="rId14" Type="http://schemas.openxmlformats.org/officeDocument/2006/relationships/slideLayout" Target="../slideLayouts/slideLayout34.xml"/><Relationship Id="rId15" Type="http://schemas.openxmlformats.org/officeDocument/2006/relationships/slideLayout" Target="../slideLayouts/slideLayout35.xml"/><Relationship Id="rId16"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image" Target="../media/image11.wmf"/><Relationship Id="rId3" Type="http://schemas.openxmlformats.org/officeDocument/2006/relationships/image" Target="../media/image12.wmf"/><Relationship Id="rId4" Type="http://schemas.openxmlformats.org/officeDocument/2006/relationships/image" Target="../media/image13.wmf"/><Relationship Id="rId5" Type="http://schemas.openxmlformats.org/officeDocument/2006/relationships/image" Target="../media/image14.wmf"/><Relationship Id="rId6" Type="http://schemas.openxmlformats.org/officeDocument/2006/relationships/slideLayout" Target="../slideLayouts/slideLayout37.xml"/><Relationship Id="rId7" Type="http://schemas.openxmlformats.org/officeDocument/2006/relationships/slideLayout" Target="../slideLayouts/slideLayout38.xml"/><Relationship Id="rId8" Type="http://schemas.openxmlformats.org/officeDocument/2006/relationships/slideLayout" Target="../slideLayouts/slideLayout39.xml"/><Relationship Id="rId9" Type="http://schemas.openxmlformats.org/officeDocument/2006/relationships/slideLayout" Target="../slideLayouts/slideLayout40.xml"/><Relationship Id="rId10" Type="http://schemas.openxmlformats.org/officeDocument/2006/relationships/slideLayout" Target="../slideLayouts/slideLayout41.xml"/><Relationship Id="rId11" Type="http://schemas.openxmlformats.org/officeDocument/2006/relationships/slideLayout" Target="../slideLayouts/slideLayout42.xml"/><Relationship Id="rId12" Type="http://schemas.openxmlformats.org/officeDocument/2006/relationships/slideLayout" Target="../slideLayouts/slideLayout43.xml"/><Relationship Id="rId13" Type="http://schemas.openxmlformats.org/officeDocument/2006/relationships/slideLayout" Target="../slideLayouts/slideLayout44.xml"/><Relationship Id="rId14" Type="http://schemas.openxmlformats.org/officeDocument/2006/relationships/slideLayout" Target="../slideLayouts/slideLayout45.xml"/><Relationship Id="rId15" Type="http://schemas.openxmlformats.org/officeDocument/2006/relationships/slideLayout" Target="../slideLayouts/slideLayout46.xml"/><Relationship Id="rId16" Type="http://schemas.openxmlformats.org/officeDocument/2006/relationships/slideLayout" Target="../slideLayouts/slideLayout47.xml"/><Relationship Id="rId17"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0" name="" descr=""/>
          <p:cNvPicPr/>
          <p:nvPr/>
        </p:nvPicPr>
        <p:blipFill>
          <a:blip r:embed="rId2"/>
          <a:stretch/>
        </p:blipFill>
        <p:spPr>
          <a:xfrm>
            <a:off x="360" y="0"/>
            <a:ext cx="360" cy="360"/>
          </a:xfrm>
          <a:prstGeom prst="rect">
            <a:avLst/>
          </a:prstGeom>
          <a:ln>
            <a:noFill/>
          </a:ln>
        </p:spPr>
      </p:pic>
      <p:sp>
        <p:nvSpPr>
          <p:cNvPr id="1" name="CustomShape 1" hidden="1"/>
          <p:cNvSpPr/>
          <p:nvPr/>
        </p:nvSpPr>
        <p:spPr>
          <a:xfrm>
            <a:off x="442800" y="6363000"/>
            <a:ext cx="11303640" cy="97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pic>
        <p:nvPicPr>
          <p:cNvPr id="2" name="Grafik 216" descr=""/>
          <p:cNvPicPr/>
          <p:nvPr/>
        </p:nvPicPr>
        <p:blipFill>
          <a:blip r:embed="rId3"/>
          <a:stretch/>
        </p:blipFill>
        <p:spPr>
          <a:xfrm>
            <a:off x="11030040" y="446400"/>
            <a:ext cx="718560" cy="718920"/>
          </a:xfrm>
          <a:prstGeom prst="rect">
            <a:avLst/>
          </a:prstGeom>
          <a:ln>
            <a:noFill/>
          </a:ln>
        </p:spPr>
      </p:pic>
      <p:grpSp>
        <p:nvGrpSpPr>
          <p:cNvPr id="3" name="Group 2"/>
          <p:cNvGrpSpPr/>
          <p:nvPr/>
        </p:nvGrpSpPr>
        <p:grpSpPr>
          <a:xfrm>
            <a:off x="449280" y="-153720"/>
            <a:ext cx="11298240" cy="106920"/>
            <a:chOff x="449280" y="-153720"/>
            <a:chExt cx="11298240" cy="106920"/>
          </a:xfrm>
        </p:grpSpPr>
        <p:sp>
          <p:nvSpPr>
            <p:cNvPr id="4" name="CustomShape 3"/>
            <p:cNvSpPr/>
            <p:nvPr/>
          </p:nvSpPr>
          <p:spPr>
            <a:xfrm>
              <a:off x="449280" y="-15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5" name="CustomShape 4"/>
            <p:cNvSpPr/>
            <p:nvPr/>
          </p:nvSpPr>
          <p:spPr>
            <a:xfrm>
              <a:off x="5948640" y="-15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6" name="CustomShape 5"/>
            <p:cNvSpPr/>
            <p:nvPr/>
          </p:nvSpPr>
          <p:spPr>
            <a:xfrm>
              <a:off x="6240600" y="-15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7" name="CustomShape 6"/>
            <p:cNvSpPr/>
            <p:nvPr/>
          </p:nvSpPr>
          <p:spPr>
            <a:xfrm>
              <a:off x="11747160" y="-15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grpSp>
      <p:grpSp>
        <p:nvGrpSpPr>
          <p:cNvPr id="8" name="Group 7"/>
          <p:cNvGrpSpPr/>
          <p:nvPr/>
        </p:nvGrpSpPr>
        <p:grpSpPr>
          <a:xfrm>
            <a:off x="449280" y="6903720"/>
            <a:ext cx="11298240" cy="106920"/>
            <a:chOff x="449280" y="6903720"/>
            <a:chExt cx="11298240" cy="106920"/>
          </a:xfrm>
        </p:grpSpPr>
        <p:sp>
          <p:nvSpPr>
            <p:cNvPr id="9" name="CustomShape 8"/>
            <p:cNvSpPr/>
            <p:nvPr/>
          </p:nvSpPr>
          <p:spPr>
            <a:xfrm>
              <a:off x="449280" y="690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10" name="CustomShape 9"/>
            <p:cNvSpPr/>
            <p:nvPr/>
          </p:nvSpPr>
          <p:spPr>
            <a:xfrm>
              <a:off x="5948640" y="690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11" name="CustomShape 10"/>
            <p:cNvSpPr/>
            <p:nvPr/>
          </p:nvSpPr>
          <p:spPr>
            <a:xfrm>
              <a:off x="6240600" y="690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12" name="CustomShape 11"/>
            <p:cNvSpPr/>
            <p:nvPr/>
          </p:nvSpPr>
          <p:spPr>
            <a:xfrm>
              <a:off x="11747160" y="690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grpSp>
      <p:grpSp>
        <p:nvGrpSpPr>
          <p:cNvPr id="13" name="Group 12"/>
          <p:cNvGrpSpPr/>
          <p:nvPr/>
        </p:nvGrpSpPr>
        <p:grpSpPr>
          <a:xfrm>
            <a:off x="-149400" y="1663920"/>
            <a:ext cx="106920" cy="4501440"/>
            <a:chOff x="-149400" y="1663920"/>
            <a:chExt cx="106920" cy="4501440"/>
          </a:xfrm>
        </p:grpSpPr>
        <p:sp>
          <p:nvSpPr>
            <p:cNvPr id="14" name="CustomShape 13"/>
            <p:cNvSpPr/>
            <p:nvPr/>
          </p:nvSpPr>
          <p:spPr>
            <a:xfrm rot="16200000">
              <a:off x="-96120" y="6111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15" name="CustomShape 14"/>
            <p:cNvSpPr/>
            <p:nvPr/>
          </p:nvSpPr>
          <p:spPr>
            <a:xfrm rot="16200000">
              <a:off x="-96120" y="161064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grpSp>
      <p:grpSp>
        <p:nvGrpSpPr>
          <p:cNvPr id="16" name="Group 15"/>
          <p:cNvGrpSpPr/>
          <p:nvPr/>
        </p:nvGrpSpPr>
        <p:grpSpPr>
          <a:xfrm>
            <a:off x="12233520" y="1663920"/>
            <a:ext cx="106920" cy="4501440"/>
            <a:chOff x="12233520" y="1663920"/>
            <a:chExt cx="106920" cy="4501440"/>
          </a:xfrm>
        </p:grpSpPr>
        <p:sp>
          <p:nvSpPr>
            <p:cNvPr id="17" name="CustomShape 16"/>
            <p:cNvSpPr/>
            <p:nvPr/>
          </p:nvSpPr>
          <p:spPr>
            <a:xfrm rot="16200000">
              <a:off x="12286800" y="6111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18" name="CustomShape 17"/>
            <p:cNvSpPr/>
            <p:nvPr/>
          </p:nvSpPr>
          <p:spPr>
            <a:xfrm rot="16200000">
              <a:off x="12286800" y="161064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grpSp>
      <p:pic>
        <p:nvPicPr>
          <p:cNvPr id="19" name="Grafik 3" descr=""/>
          <p:cNvPicPr/>
          <p:nvPr/>
        </p:nvPicPr>
        <p:blipFill>
          <a:blip r:embed="rId4"/>
          <a:stretch/>
        </p:blipFill>
        <p:spPr>
          <a:xfrm>
            <a:off x="5466240" y="563400"/>
            <a:ext cx="1258560" cy="1369080"/>
          </a:xfrm>
          <a:prstGeom prst="rect">
            <a:avLst/>
          </a:prstGeom>
          <a:ln>
            <a:noFill/>
          </a:ln>
        </p:spPr>
      </p:pic>
      <p:grpSp>
        <p:nvGrpSpPr>
          <p:cNvPr id="20" name="Group 18"/>
          <p:cNvGrpSpPr/>
          <p:nvPr/>
        </p:nvGrpSpPr>
        <p:grpSpPr>
          <a:xfrm>
            <a:off x="449280" y="-153720"/>
            <a:ext cx="11298240" cy="106920"/>
            <a:chOff x="449280" y="-153720"/>
            <a:chExt cx="11298240" cy="106920"/>
          </a:xfrm>
        </p:grpSpPr>
        <p:sp>
          <p:nvSpPr>
            <p:cNvPr id="21" name="CustomShape 19"/>
            <p:cNvSpPr/>
            <p:nvPr/>
          </p:nvSpPr>
          <p:spPr>
            <a:xfrm>
              <a:off x="449280" y="-15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22" name="CustomShape 20"/>
            <p:cNvSpPr/>
            <p:nvPr/>
          </p:nvSpPr>
          <p:spPr>
            <a:xfrm>
              <a:off x="5948640" y="-15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23" name="CustomShape 21"/>
            <p:cNvSpPr/>
            <p:nvPr/>
          </p:nvSpPr>
          <p:spPr>
            <a:xfrm>
              <a:off x="6240600" y="-15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24" name="CustomShape 22"/>
            <p:cNvSpPr/>
            <p:nvPr/>
          </p:nvSpPr>
          <p:spPr>
            <a:xfrm>
              <a:off x="11747160" y="-15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grpSp>
      <p:grpSp>
        <p:nvGrpSpPr>
          <p:cNvPr id="25" name="Group 23"/>
          <p:cNvGrpSpPr/>
          <p:nvPr/>
        </p:nvGrpSpPr>
        <p:grpSpPr>
          <a:xfrm>
            <a:off x="449280" y="6903720"/>
            <a:ext cx="11298240" cy="106920"/>
            <a:chOff x="449280" y="6903720"/>
            <a:chExt cx="11298240" cy="106920"/>
          </a:xfrm>
        </p:grpSpPr>
        <p:sp>
          <p:nvSpPr>
            <p:cNvPr id="26" name="CustomShape 24"/>
            <p:cNvSpPr/>
            <p:nvPr/>
          </p:nvSpPr>
          <p:spPr>
            <a:xfrm>
              <a:off x="449280" y="690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27" name="CustomShape 25"/>
            <p:cNvSpPr/>
            <p:nvPr/>
          </p:nvSpPr>
          <p:spPr>
            <a:xfrm>
              <a:off x="5948640" y="690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28" name="CustomShape 26"/>
            <p:cNvSpPr/>
            <p:nvPr/>
          </p:nvSpPr>
          <p:spPr>
            <a:xfrm>
              <a:off x="6240600" y="690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29" name="CustomShape 27"/>
            <p:cNvSpPr/>
            <p:nvPr/>
          </p:nvSpPr>
          <p:spPr>
            <a:xfrm>
              <a:off x="11747160" y="690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grpSp>
      <p:grpSp>
        <p:nvGrpSpPr>
          <p:cNvPr id="30" name="Group 28"/>
          <p:cNvGrpSpPr/>
          <p:nvPr/>
        </p:nvGrpSpPr>
        <p:grpSpPr>
          <a:xfrm>
            <a:off x="-149400" y="1663920"/>
            <a:ext cx="106920" cy="4501440"/>
            <a:chOff x="-149400" y="1663920"/>
            <a:chExt cx="106920" cy="4501440"/>
          </a:xfrm>
        </p:grpSpPr>
        <p:sp>
          <p:nvSpPr>
            <p:cNvPr id="31" name="CustomShape 29"/>
            <p:cNvSpPr/>
            <p:nvPr/>
          </p:nvSpPr>
          <p:spPr>
            <a:xfrm rot="16200000">
              <a:off x="-96120" y="6111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32" name="CustomShape 30"/>
            <p:cNvSpPr/>
            <p:nvPr/>
          </p:nvSpPr>
          <p:spPr>
            <a:xfrm rot="16200000">
              <a:off x="-96120" y="161064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grpSp>
      <p:grpSp>
        <p:nvGrpSpPr>
          <p:cNvPr id="33" name="Group 31"/>
          <p:cNvGrpSpPr/>
          <p:nvPr/>
        </p:nvGrpSpPr>
        <p:grpSpPr>
          <a:xfrm>
            <a:off x="12233520" y="1663920"/>
            <a:ext cx="106920" cy="4501440"/>
            <a:chOff x="12233520" y="1663920"/>
            <a:chExt cx="106920" cy="4501440"/>
          </a:xfrm>
        </p:grpSpPr>
        <p:sp>
          <p:nvSpPr>
            <p:cNvPr id="34" name="CustomShape 32"/>
            <p:cNvSpPr/>
            <p:nvPr/>
          </p:nvSpPr>
          <p:spPr>
            <a:xfrm rot="16200000">
              <a:off x="12286800" y="6111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35" name="CustomShape 33"/>
            <p:cNvSpPr/>
            <p:nvPr/>
          </p:nvSpPr>
          <p:spPr>
            <a:xfrm rot="16200000">
              <a:off x="12286800" y="161064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grpSp>
      <p:sp>
        <p:nvSpPr>
          <p:cNvPr id="36" name="CustomShape 34"/>
          <p:cNvSpPr/>
          <p:nvPr/>
        </p:nvSpPr>
        <p:spPr>
          <a:xfrm>
            <a:off x="2230200" y="0"/>
            <a:ext cx="7718760" cy="3195720"/>
          </a:xfrm>
          <a:custGeom>
            <a:avLst/>
            <a:gdLst/>
            <a:ahLst/>
            <a:rect l="l" t="t" r="r" b="b"/>
            <a:pathLst>
              <a:path w="7722000" h="3196710">
                <a:moveTo>
                  <a:pt x="2501972" y="2484000"/>
                </a:moveTo>
                <a:lnTo>
                  <a:pt x="2519416" y="2507328"/>
                </a:lnTo>
                <a:cubicBezTo>
                  <a:pt x="2839658" y="2895372"/>
                  <a:pt x="3324302" y="3142710"/>
                  <a:pt x="3866714" y="3142710"/>
                </a:cubicBezTo>
                <a:cubicBezTo>
                  <a:pt x="4409127" y="3142710"/>
                  <a:pt x="4893771" y="2895372"/>
                  <a:pt x="5214013" y="2507328"/>
                </a:cubicBezTo>
                <a:lnTo>
                  <a:pt x="5231457" y="2484000"/>
                </a:lnTo>
                <a:close/>
                <a:moveTo>
                  <a:pt x="2055661" y="0"/>
                </a:moveTo>
                <a:lnTo>
                  <a:pt x="2109661" y="0"/>
                </a:lnTo>
                <a:lnTo>
                  <a:pt x="2109661" y="252000"/>
                </a:lnTo>
                <a:lnTo>
                  <a:pt x="5601661" y="252000"/>
                </a:lnTo>
                <a:lnTo>
                  <a:pt x="5601661" y="0"/>
                </a:lnTo>
                <a:lnTo>
                  <a:pt x="5655661" y="0"/>
                </a:lnTo>
                <a:lnTo>
                  <a:pt x="5655661" y="306000"/>
                </a:lnTo>
                <a:lnTo>
                  <a:pt x="2055661" y="306000"/>
                </a:lnTo>
                <a:close/>
                <a:moveTo>
                  <a:pt x="0" y="0"/>
                </a:moveTo>
                <a:lnTo>
                  <a:pt x="54000" y="0"/>
                </a:lnTo>
                <a:lnTo>
                  <a:pt x="54000" y="2430000"/>
                </a:lnTo>
                <a:lnTo>
                  <a:pt x="7668000" y="2430000"/>
                </a:lnTo>
                <a:lnTo>
                  <a:pt x="7668000" y="0"/>
                </a:lnTo>
                <a:lnTo>
                  <a:pt x="7722000" y="0"/>
                </a:lnTo>
                <a:lnTo>
                  <a:pt x="7722000" y="2484000"/>
                </a:lnTo>
                <a:lnTo>
                  <a:pt x="5298813" y="2484000"/>
                </a:lnTo>
                <a:lnTo>
                  <a:pt x="5255682" y="2541677"/>
                </a:lnTo>
                <a:cubicBezTo>
                  <a:pt x="4925536" y="2941722"/>
                  <a:pt x="4425903" y="3196710"/>
                  <a:pt x="3866714" y="3196710"/>
                </a:cubicBezTo>
                <a:cubicBezTo>
                  <a:pt x="3307526" y="3196710"/>
                  <a:pt x="2807893" y="2941722"/>
                  <a:pt x="2477747" y="2541677"/>
                </a:cubicBezTo>
                <a:lnTo>
                  <a:pt x="2434617" y="2484000"/>
                </a:lnTo>
                <a:lnTo>
                  <a:pt x="0" y="2484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p:style>
      </p:sp>
      <p:pic>
        <p:nvPicPr>
          <p:cNvPr id="37" name="" descr=""/>
          <p:cNvPicPr/>
          <p:nvPr/>
        </p:nvPicPr>
        <p:blipFill>
          <a:blip r:embed="rId5"/>
          <a:stretch/>
        </p:blipFill>
        <p:spPr>
          <a:xfrm>
            <a:off x="360" y="0"/>
            <a:ext cx="360" cy="360"/>
          </a:xfrm>
          <a:prstGeom prst="rect">
            <a:avLst/>
          </a:prstGeom>
          <a:ln>
            <a:noFill/>
          </a:ln>
        </p:spPr>
      </p:pic>
      <p:sp>
        <p:nvSpPr>
          <p:cNvPr id="38" name="PlaceHolder 35"/>
          <p:cNvSpPr>
            <a:spLocks noGrp="1"/>
          </p:cNvSpPr>
          <p:nvPr>
            <p:ph type="title"/>
          </p:nvPr>
        </p:nvSpPr>
        <p:spPr>
          <a:xfrm>
            <a:off x="609480" y="273600"/>
            <a:ext cx="10972440" cy="1144800"/>
          </a:xfrm>
          <a:prstGeom prst="rect">
            <a:avLst/>
          </a:prstGeom>
        </p:spPr>
        <p:txBody>
          <a:bodyPr lIns="0" rIns="0" tIns="0" bIns="0" anchor="ctr">
            <a:noAutofit/>
          </a:bodyPr>
          <a:p>
            <a:pPr algn="ctr"/>
            <a:r>
              <a:rPr b="0" lang="de-DE" sz="4400" spc="-1" strike="noStrike">
                <a:latin typeface="Arial"/>
              </a:rPr>
              <a:t>Format des Titeltextes durch Klicken bearbeiten</a:t>
            </a:r>
            <a:endParaRPr b="0" lang="de-DE" sz="4400" spc="-1" strike="noStrike">
              <a:latin typeface="Arial"/>
            </a:endParaRPr>
          </a:p>
        </p:txBody>
      </p:sp>
      <p:sp>
        <p:nvSpPr>
          <p:cNvPr id="39" name="PlaceHolder 36"/>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de-DE" sz="3200" spc="-1" strike="noStrike">
                <a:latin typeface="Arial"/>
              </a:rPr>
              <a:t>Format des Gliederungstextes durch Klicken bearbeiten</a:t>
            </a:r>
            <a:endParaRPr b="0" lang="de-DE" sz="3200" spc="-1" strike="noStrike">
              <a:latin typeface="Arial"/>
            </a:endParaRPr>
          </a:p>
          <a:p>
            <a:pPr lvl="1" marL="864000" indent="-324000">
              <a:spcBef>
                <a:spcPts val="1134"/>
              </a:spcBef>
              <a:buClr>
                <a:srgbClr val="000000"/>
              </a:buClr>
              <a:buSzPct val="75000"/>
              <a:buFont typeface="Symbol" charset="2"/>
              <a:buChar char=""/>
            </a:pPr>
            <a:r>
              <a:rPr b="0" lang="de-DE" sz="2800" spc="-1" strike="noStrike">
                <a:latin typeface="Arial"/>
              </a:rPr>
              <a:t>Zweite Gliederungsebene</a:t>
            </a:r>
            <a:endParaRPr b="0" lang="de-DE" sz="2800" spc="-1" strike="noStrike">
              <a:latin typeface="Arial"/>
            </a:endParaRPr>
          </a:p>
          <a:p>
            <a:pPr lvl="2" marL="1296000" indent="-288000">
              <a:spcBef>
                <a:spcPts val="850"/>
              </a:spcBef>
              <a:buClr>
                <a:srgbClr val="000000"/>
              </a:buClr>
              <a:buSzPct val="45000"/>
              <a:buFont typeface="Wingdings" charset="2"/>
              <a:buChar char=""/>
            </a:pPr>
            <a:r>
              <a:rPr b="0" lang="de-DE" sz="2400" spc="-1" strike="noStrike">
                <a:latin typeface="Arial"/>
              </a:rPr>
              <a:t>Dritte Gliederungsebene</a:t>
            </a:r>
            <a:endParaRPr b="0" lang="de-DE" sz="2400" spc="-1" strike="noStrike">
              <a:latin typeface="Arial"/>
            </a:endParaRPr>
          </a:p>
          <a:p>
            <a:pPr lvl="3" marL="1728000" indent="-216000">
              <a:spcBef>
                <a:spcPts val="567"/>
              </a:spcBef>
              <a:buClr>
                <a:srgbClr val="000000"/>
              </a:buClr>
              <a:buSzPct val="75000"/>
              <a:buFont typeface="Symbol" charset="2"/>
              <a:buChar char=""/>
            </a:pPr>
            <a:r>
              <a:rPr b="0" lang="de-DE" sz="2000" spc="-1" strike="noStrike">
                <a:latin typeface="Arial"/>
              </a:rPr>
              <a:t>Vierte Gliederungsebene</a:t>
            </a:r>
            <a:endParaRPr b="0" lang="de-DE" sz="2000" spc="-1" strike="noStrike">
              <a:latin typeface="Arial"/>
            </a:endParaRPr>
          </a:p>
          <a:p>
            <a:pPr lvl="4" marL="2160000" indent="-216000">
              <a:spcBef>
                <a:spcPts val="283"/>
              </a:spcBef>
              <a:buClr>
                <a:srgbClr val="000000"/>
              </a:buClr>
              <a:buSzPct val="45000"/>
              <a:buFont typeface="Wingdings" charset="2"/>
              <a:buChar char=""/>
            </a:pPr>
            <a:r>
              <a:rPr b="0" lang="de-DE" sz="2000" spc="-1" strike="noStrike">
                <a:latin typeface="Arial"/>
              </a:rPr>
              <a:t>Fünfte Gliederungsebene</a:t>
            </a:r>
            <a:endParaRPr b="0" lang="de-DE" sz="2000" spc="-1" strike="noStrike">
              <a:latin typeface="Arial"/>
            </a:endParaRPr>
          </a:p>
          <a:p>
            <a:pPr lvl="5" marL="2592000" indent="-216000">
              <a:spcBef>
                <a:spcPts val="283"/>
              </a:spcBef>
              <a:buClr>
                <a:srgbClr val="000000"/>
              </a:buClr>
              <a:buSzPct val="45000"/>
              <a:buFont typeface="Wingdings" charset="2"/>
              <a:buChar char=""/>
            </a:pPr>
            <a:r>
              <a:rPr b="0" lang="de-DE" sz="2000" spc="-1" strike="noStrike">
                <a:latin typeface="Arial"/>
              </a:rPr>
              <a:t>Sechste Gliederungsebene</a:t>
            </a:r>
            <a:endParaRPr b="0" lang="de-DE" sz="2000" spc="-1" strike="noStrike">
              <a:latin typeface="Arial"/>
            </a:endParaRPr>
          </a:p>
          <a:p>
            <a:pPr lvl="6" marL="3024000" indent="-216000">
              <a:spcBef>
                <a:spcPts val="283"/>
              </a:spcBef>
              <a:buClr>
                <a:srgbClr val="000000"/>
              </a:buClr>
              <a:buSzPct val="45000"/>
              <a:buFont typeface="Wingdings" charset="2"/>
              <a:buChar char=""/>
            </a:pPr>
            <a:r>
              <a:rPr b="0" lang="de-DE" sz="2000" spc="-1" strike="noStrike">
                <a:latin typeface="Arial"/>
              </a:rPr>
              <a:t>Siebte Gliederungsebene</a:t>
            </a:r>
            <a:endParaRPr b="0" lang="de-D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6"/>
    <p:sldLayoutId id="2147483650" r:id="rId7"/>
    <p:sldLayoutId id="2147483651" r:id="rId8"/>
    <p:sldLayoutId id="2147483652" r:id="rId9"/>
    <p:sldLayoutId id="2147483653" r:id="rId10"/>
    <p:sldLayoutId id="2147483654" r:id="rId11"/>
    <p:sldLayoutId id="2147483655" r:id="rId12"/>
    <p:sldLayoutId id="2147483656" r:id="rId13"/>
    <p:sldLayoutId id="2147483657" r:id="rId14"/>
    <p:sldLayoutId id="2147483658" r:id="rId15"/>
    <p:sldLayoutId id="2147483659" r:id="rId16"/>
    <p:sldLayoutId id="2147483660" r:id="rId17"/>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76" name="" descr=""/>
          <p:cNvPicPr/>
          <p:nvPr/>
        </p:nvPicPr>
        <p:blipFill>
          <a:blip r:embed="rId2"/>
          <a:stretch/>
        </p:blipFill>
        <p:spPr>
          <a:xfrm>
            <a:off x="360" y="0"/>
            <a:ext cx="360" cy="360"/>
          </a:xfrm>
          <a:prstGeom prst="rect">
            <a:avLst/>
          </a:prstGeom>
          <a:ln>
            <a:noFill/>
          </a:ln>
        </p:spPr>
      </p:pic>
      <p:sp>
        <p:nvSpPr>
          <p:cNvPr id="77" name="CustomShape 1"/>
          <p:cNvSpPr/>
          <p:nvPr/>
        </p:nvSpPr>
        <p:spPr>
          <a:xfrm>
            <a:off x="442800" y="6363000"/>
            <a:ext cx="11303640" cy="97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pic>
        <p:nvPicPr>
          <p:cNvPr id="78" name="Grafik 216" descr=""/>
          <p:cNvPicPr/>
          <p:nvPr/>
        </p:nvPicPr>
        <p:blipFill>
          <a:blip r:embed="rId3"/>
          <a:stretch/>
        </p:blipFill>
        <p:spPr>
          <a:xfrm>
            <a:off x="11030040" y="446400"/>
            <a:ext cx="718560" cy="718920"/>
          </a:xfrm>
          <a:prstGeom prst="rect">
            <a:avLst/>
          </a:prstGeom>
          <a:ln>
            <a:noFill/>
          </a:ln>
        </p:spPr>
      </p:pic>
      <p:grpSp>
        <p:nvGrpSpPr>
          <p:cNvPr id="79" name="Group 2"/>
          <p:cNvGrpSpPr/>
          <p:nvPr/>
        </p:nvGrpSpPr>
        <p:grpSpPr>
          <a:xfrm>
            <a:off x="449280" y="-153720"/>
            <a:ext cx="11298240" cy="106920"/>
            <a:chOff x="449280" y="-153720"/>
            <a:chExt cx="11298240" cy="106920"/>
          </a:xfrm>
        </p:grpSpPr>
        <p:sp>
          <p:nvSpPr>
            <p:cNvPr id="80" name="CustomShape 3"/>
            <p:cNvSpPr/>
            <p:nvPr/>
          </p:nvSpPr>
          <p:spPr>
            <a:xfrm>
              <a:off x="449280" y="-15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81" name="CustomShape 4"/>
            <p:cNvSpPr/>
            <p:nvPr/>
          </p:nvSpPr>
          <p:spPr>
            <a:xfrm>
              <a:off x="5948640" y="-15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82" name="CustomShape 5"/>
            <p:cNvSpPr/>
            <p:nvPr/>
          </p:nvSpPr>
          <p:spPr>
            <a:xfrm>
              <a:off x="6240600" y="-15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83" name="CustomShape 6"/>
            <p:cNvSpPr/>
            <p:nvPr/>
          </p:nvSpPr>
          <p:spPr>
            <a:xfrm>
              <a:off x="11747160" y="-15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grpSp>
      <p:grpSp>
        <p:nvGrpSpPr>
          <p:cNvPr id="84" name="Group 7"/>
          <p:cNvGrpSpPr/>
          <p:nvPr/>
        </p:nvGrpSpPr>
        <p:grpSpPr>
          <a:xfrm>
            <a:off x="449280" y="6903720"/>
            <a:ext cx="11298240" cy="106920"/>
            <a:chOff x="449280" y="6903720"/>
            <a:chExt cx="11298240" cy="106920"/>
          </a:xfrm>
        </p:grpSpPr>
        <p:sp>
          <p:nvSpPr>
            <p:cNvPr id="85" name="CustomShape 8"/>
            <p:cNvSpPr/>
            <p:nvPr/>
          </p:nvSpPr>
          <p:spPr>
            <a:xfrm>
              <a:off x="449280" y="690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86" name="CustomShape 9"/>
            <p:cNvSpPr/>
            <p:nvPr/>
          </p:nvSpPr>
          <p:spPr>
            <a:xfrm>
              <a:off x="5948640" y="690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87" name="CustomShape 10"/>
            <p:cNvSpPr/>
            <p:nvPr/>
          </p:nvSpPr>
          <p:spPr>
            <a:xfrm>
              <a:off x="6240600" y="690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88" name="CustomShape 11"/>
            <p:cNvSpPr/>
            <p:nvPr/>
          </p:nvSpPr>
          <p:spPr>
            <a:xfrm>
              <a:off x="11747160" y="690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grpSp>
      <p:grpSp>
        <p:nvGrpSpPr>
          <p:cNvPr id="89" name="Group 12"/>
          <p:cNvGrpSpPr/>
          <p:nvPr/>
        </p:nvGrpSpPr>
        <p:grpSpPr>
          <a:xfrm>
            <a:off x="-149400" y="1663920"/>
            <a:ext cx="106920" cy="4501440"/>
            <a:chOff x="-149400" y="1663920"/>
            <a:chExt cx="106920" cy="4501440"/>
          </a:xfrm>
        </p:grpSpPr>
        <p:sp>
          <p:nvSpPr>
            <p:cNvPr id="90" name="CustomShape 13"/>
            <p:cNvSpPr/>
            <p:nvPr/>
          </p:nvSpPr>
          <p:spPr>
            <a:xfrm rot="16200000">
              <a:off x="-96120" y="6111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91" name="CustomShape 14"/>
            <p:cNvSpPr/>
            <p:nvPr/>
          </p:nvSpPr>
          <p:spPr>
            <a:xfrm rot="16200000">
              <a:off x="-96120" y="161064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grpSp>
      <p:grpSp>
        <p:nvGrpSpPr>
          <p:cNvPr id="92" name="Group 15"/>
          <p:cNvGrpSpPr/>
          <p:nvPr/>
        </p:nvGrpSpPr>
        <p:grpSpPr>
          <a:xfrm>
            <a:off x="12233520" y="1663920"/>
            <a:ext cx="106920" cy="4501440"/>
            <a:chOff x="12233520" y="1663920"/>
            <a:chExt cx="106920" cy="4501440"/>
          </a:xfrm>
        </p:grpSpPr>
        <p:sp>
          <p:nvSpPr>
            <p:cNvPr id="93" name="CustomShape 16"/>
            <p:cNvSpPr/>
            <p:nvPr/>
          </p:nvSpPr>
          <p:spPr>
            <a:xfrm rot="16200000">
              <a:off x="12286800" y="6111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94" name="CustomShape 17"/>
            <p:cNvSpPr/>
            <p:nvPr/>
          </p:nvSpPr>
          <p:spPr>
            <a:xfrm rot="16200000">
              <a:off x="12286800" y="161064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grpSp>
      <p:pic>
        <p:nvPicPr>
          <p:cNvPr id="95" name="" descr=""/>
          <p:cNvPicPr/>
          <p:nvPr/>
        </p:nvPicPr>
        <p:blipFill>
          <a:blip r:embed="rId4"/>
          <a:stretch/>
        </p:blipFill>
        <p:spPr>
          <a:xfrm>
            <a:off x="360" y="0"/>
            <a:ext cx="360" cy="360"/>
          </a:xfrm>
          <a:prstGeom prst="rect">
            <a:avLst/>
          </a:prstGeom>
          <a:ln>
            <a:noFill/>
          </a:ln>
        </p:spPr>
      </p:pic>
      <p:sp>
        <p:nvSpPr>
          <p:cNvPr id="96" name="PlaceHolder 18"/>
          <p:cNvSpPr>
            <a:spLocks noGrp="1"/>
          </p:cNvSpPr>
          <p:nvPr>
            <p:ph type="title"/>
          </p:nvPr>
        </p:nvSpPr>
        <p:spPr>
          <a:xfrm>
            <a:off x="609480" y="273600"/>
            <a:ext cx="10972440" cy="1144800"/>
          </a:xfrm>
          <a:prstGeom prst="rect">
            <a:avLst/>
          </a:prstGeom>
        </p:spPr>
        <p:txBody>
          <a:bodyPr lIns="0" rIns="0" tIns="0" bIns="0" anchor="ctr">
            <a:noAutofit/>
          </a:bodyPr>
          <a:p>
            <a:pPr algn="ctr"/>
            <a:r>
              <a:rPr b="0" lang="de-DE" sz="4400" spc="-1" strike="noStrike">
                <a:latin typeface="Arial"/>
              </a:rPr>
              <a:t>Format des Titeltextes durch Klicken bearbeiten</a:t>
            </a:r>
            <a:endParaRPr b="0" lang="de-DE" sz="4400" spc="-1" strike="noStrike">
              <a:latin typeface="Arial"/>
            </a:endParaRPr>
          </a:p>
        </p:txBody>
      </p:sp>
      <p:sp>
        <p:nvSpPr>
          <p:cNvPr id="97" name="PlaceHolder 19"/>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de-DE" sz="3200" spc="-1" strike="noStrike">
                <a:latin typeface="Arial"/>
              </a:rPr>
              <a:t>Format des Gliederungstextes durch Klicken bearbeiten</a:t>
            </a:r>
            <a:endParaRPr b="0" lang="de-DE" sz="3200" spc="-1" strike="noStrike">
              <a:latin typeface="Arial"/>
            </a:endParaRPr>
          </a:p>
          <a:p>
            <a:pPr lvl="1" marL="864000" indent="-324000">
              <a:spcBef>
                <a:spcPts val="1134"/>
              </a:spcBef>
              <a:buClr>
                <a:srgbClr val="000000"/>
              </a:buClr>
              <a:buSzPct val="75000"/>
              <a:buFont typeface="Symbol" charset="2"/>
              <a:buChar char=""/>
            </a:pPr>
            <a:r>
              <a:rPr b="0" lang="de-DE" sz="2800" spc="-1" strike="noStrike">
                <a:latin typeface="Arial"/>
              </a:rPr>
              <a:t>Zweite Gliederungsebene</a:t>
            </a:r>
            <a:endParaRPr b="0" lang="de-DE" sz="2800" spc="-1" strike="noStrike">
              <a:latin typeface="Arial"/>
            </a:endParaRPr>
          </a:p>
          <a:p>
            <a:pPr lvl="2" marL="1296000" indent="-288000">
              <a:spcBef>
                <a:spcPts val="850"/>
              </a:spcBef>
              <a:buClr>
                <a:srgbClr val="000000"/>
              </a:buClr>
              <a:buSzPct val="45000"/>
              <a:buFont typeface="Wingdings" charset="2"/>
              <a:buChar char=""/>
            </a:pPr>
            <a:r>
              <a:rPr b="0" lang="de-DE" sz="2400" spc="-1" strike="noStrike">
                <a:latin typeface="Arial"/>
              </a:rPr>
              <a:t>Dritte Gliederungsebene</a:t>
            </a:r>
            <a:endParaRPr b="0" lang="de-DE" sz="2400" spc="-1" strike="noStrike">
              <a:latin typeface="Arial"/>
            </a:endParaRPr>
          </a:p>
          <a:p>
            <a:pPr lvl="3" marL="1728000" indent="-216000">
              <a:spcBef>
                <a:spcPts val="567"/>
              </a:spcBef>
              <a:buClr>
                <a:srgbClr val="000000"/>
              </a:buClr>
              <a:buSzPct val="75000"/>
              <a:buFont typeface="Symbol" charset="2"/>
              <a:buChar char=""/>
            </a:pPr>
            <a:r>
              <a:rPr b="0" lang="de-DE" sz="2000" spc="-1" strike="noStrike">
                <a:latin typeface="Arial"/>
              </a:rPr>
              <a:t>Vierte Gliederungsebene</a:t>
            </a:r>
            <a:endParaRPr b="0" lang="de-DE" sz="2000" spc="-1" strike="noStrike">
              <a:latin typeface="Arial"/>
            </a:endParaRPr>
          </a:p>
          <a:p>
            <a:pPr lvl="4" marL="2160000" indent="-216000">
              <a:spcBef>
                <a:spcPts val="283"/>
              </a:spcBef>
              <a:buClr>
                <a:srgbClr val="000000"/>
              </a:buClr>
              <a:buSzPct val="45000"/>
              <a:buFont typeface="Wingdings" charset="2"/>
              <a:buChar char=""/>
            </a:pPr>
            <a:r>
              <a:rPr b="0" lang="de-DE" sz="2000" spc="-1" strike="noStrike">
                <a:latin typeface="Arial"/>
              </a:rPr>
              <a:t>Fünfte Gliederungsebene</a:t>
            </a:r>
            <a:endParaRPr b="0" lang="de-DE" sz="2000" spc="-1" strike="noStrike">
              <a:latin typeface="Arial"/>
            </a:endParaRPr>
          </a:p>
          <a:p>
            <a:pPr lvl="5" marL="2592000" indent="-216000">
              <a:spcBef>
                <a:spcPts val="283"/>
              </a:spcBef>
              <a:buClr>
                <a:srgbClr val="000000"/>
              </a:buClr>
              <a:buSzPct val="45000"/>
              <a:buFont typeface="Wingdings" charset="2"/>
              <a:buChar char=""/>
            </a:pPr>
            <a:r>
              <a:rPr b="0" lang="de-DE" sz="2000" spc="-1" strike="noStrike">
                <a:latin typeface="Arial"/>
              </a:rPr>
              <a:t>Sechste Gliederungsebene</a:t>
            </a:r>
            <a:endParaRPr b="0" lang="de-DE" sz="2000" spc="-1" strike="noStrike">
              <a:latin typeface="Arial"/>
            </a:endParaRPr>
          </a:p>
          <a:p>
            <a:pPr lvl="6" marL="3024000" indent="-216000">
              <a:spcBef>
                <a:spcPts val="283"/>
              </a:spcBef>
              <a:buClr>
                <a:srgbClr val="000000"/>
              </a:buClr>
              <a:buSzPct val="45000"/>
              <a:buFont typeface="Wingdings" charset="2"/>
              <a:buChar char=""/>
            </a:pPr>
            <a:r>
              <a:rPr b="0" lang="de-DE" sz="2000" spc="-1" strike="noStrike">
                <a:latin typeface="Arial"/>
              </a:rPr>
              <a:t>Siebte Gliederungsebene</a:t>
            </a:r>
            <a:endParaRPr b="0" lang="de-D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 id="2147483672" r:id="rId15"/>
    <p:sldLayoutId id="2147483673" r:id="rId16"/>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134" name="" descr=""/>
          <p:cNvPicPr/>
          <p:nvPr/>
        </p:nvPicPr>
        <p:blipFill>
          <a:blip r:embed="rId2"/>
          <a:stretch/>
        </p:blipFill>
        <p:spPr>
          <a:xfrm>
            <a:off x="360" y="0"/>
            <a:ext cx="360" cy="360"/>
          </a:xfrm>
          <a:prstGeom prst="rect">
            <a:avLst/>
          </a:prstGeom>
          <a:ln>
            <a:noFill/>
          </a:ln>
        </p:spPr>
      </p:pic>
      <p:sp>
        <p:nvSpPr>
          <p:cNvPr id="135" name="CustomShape 1"/>
          <p:cNvSpPr/>
          <p:nvPr/>
        </p:nvSpPr>
        <p:spPr>
          <a:xfrm>
            <a:off x="442800" y="6363000"/>
            <a:ext cx="11303640" cy="97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pic>
        <p:nvPicPr>
          <p:cNvPr id="136" name="Grafik 216" descr=""/>
          <p:cNvPicPr/>
          <p:nvPr/>
        </p:nvPicPr>
        <p:blipFill>
          <a:blip r:embed="rId3"/>
          <a:stretch/>
        </p:blipFill>
        <p:spPr>
          <a:xfrm>
            <a:off x="11030040" y="446400"/>
            <a:ext cx="718560" cy="718920"/>
          </a:xfrm>
          <a:prstGeom prst="rect">
            <a:avLst/>
          </a:prstGeom>
          <a:ln>
            <a:noFill/>
          </a:ln>
        </p:spPr>
      </p:pic>
      <p:grpSp>
        <p:nvGrpSpPr>
          <p:cNvPr id="137" name="Group 2"/>
          <p:cNvGrpSpPr/>
          <p:nvPr/>
        </p:nvGrpSpPr>
        <p:grpSpPr>
          <a:xfrm>
            <a:off x="449280" y="-153720"/>
            <a:ext cx="11298240" cy="106920"/>
            <a:chOff x="449280" y="-153720"/>
            <a:chExt cx="11298240" cy="106920"/>
          </a:xfrm>
        </p:grpSpPr>
        <p:sp>
          <p:nvSpPr>
            <p:cNvPr id="138" name="CustomShape 3"/>
            <p:cNvSpPr/>
            <p:nvPr/>
          </p:nvSpPr>
          <p:spPr>
            <a:xfrm>
              <a:off x="449280" y="-15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139" name="CustomShape 4"/>
            <p:cNvSpPr/>
            <p:nvPr/>
          </p:nvSpPr>
          <p:spPr>
            <a:xfrm>
              <a:off x="5948640" y="-15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140" name="CustomShape 5"/>
            <p:cNvSpPr/>
            <p:nvPr/>
          </p:nvSpPr>
          <p:spPr>
            <a:xfrm>
              <a:off x="6240600" y="-15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141" name="CustomShape 6"/>
            <p:cNvSpPr/>
            <p:nvPr/>
          </p:nvSpPr>
          <p:spPr>
            <a:xfrm>
              <a:off x="11747160" y="-15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grpSp>
      <p:grpSp>
        <p:nvGrpSpPr>
          <p:cNvPr id="142" name="Group 7"/>
          <p:cNvGrpSpPr/>
          <p:nvPr/>
        </p:nvGrpSpPr>
        <p:grpSpPr>
          <a:xfrm>
            <a:off x="449280" y="6903720"/>
            <a:ext cx="11298240" cy="106920"/>
            <a:chOff x="449280" y="6903720"/>
            <a:chExt cx="11298240" cy="106920"/>
          </a:xfrm>
        </p:grpSpPr>
        <p:sp>
          <p:nvSpPr>
            <p:cNvPr id="143" name="CustomShape 8"/>
            <p:cNvSpPr/>
            <p:nvPr/>
          </p:nvSpPr>
          <p:spPr>
            <a:xfrm>
              <a:off x="449280" y="690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144" name="CustomShape 9"/>
            <p:cNvSpPr/>
            <p:nvPr/>
          </p:nvSpPr>
          <p:spPr>
            <a:xfrm>
              <a:off x="5948640" y="690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145" name="CustomShape 10"/>
            <p:cNvSpPr/>
            <p:nvPr/>
          </p:nvSpPr>
          <p:spPr>
            <a:xfrm>
              <a:off x="6240600" y="690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146" name="CustomShape 11"/>
            <p:cNvSpPr/>
            <p:nvPr/>
          </p:nvSpPr>
          <p:spPr>
            <a:xfrm>
              <a:off x="11747160" y="690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grpSp>
      <p:grpSp>
        <p:nvGrpSpPr>
          <p:cNvPr id="147" name="Group 12"/>
          <p:cNvGrpSpPr/>
          <p:nvPr/>
        </p:nvGrpSpPr>
        <p:grpSpPr>
          <a:xfrm>
            <a:off x="-149400" y="1663920"/>
            <a:ext cx="106920" cy="4501440"/>
            <a:chOff x="-149400" y="1663920"/>
            <a:chExt cx="106920" cy="4501440"/>
          </a:xfrm>
        </p:grpSpPr>
        <p:sp>
          <p:nvSpPr>
            <p:cNvPr id="148" name="CustomShape 13"/>
            <p:cNvSpPr/>
            <p:nvPr/>
          </p:nvSpPr>
          <p:spPr>
            <a:xfrm rot="16200000">
              <a:off x="-96120" y="6111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149" name="CustomShape 14"/>
            <p:cNvSpPr/>
            <p:nvPr/>
          </p:nvSpPr>
          <p:spPr>
            <a:xfrm rot="16200000">
              <a:off x="-96120" y="161064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grpSp>
      <p:grpSp>
        <p:nvGrpSpPr>
          <p:cNvPr id="150" name="Group 15"/>
          <p:cNvGrpSpPr/>
          <p:nvPr/>
        </p:nvGrpSpPr>
        <p:grpSpPr>
          <a:xfrm>
            <a:off x="12233520" y="1663920"/>
            <a:ext cx="106920" cy="4501440"/>
            <a:chOff x="12233520" y="1663920"/>
            <a:chExt cx="106920" cy="4501440"/>
          </a:xfrm>
        </p:grpSpPr>
        <p:sp>
          <p:nvSpPr>
            <p:cNvPr id="151" name="CustomShape 16"/>
            <p:cNvSpPr/>
            <p:nvPr/>
          </p:nvSpPr>
          <p:spPr>
            <a:xfrm rot="16200000">
              <a:off x="12286800" y="6111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152" name="CustomShape 17"/>
            <p:cNvSpPr/>
            <p:nvPr/>
          </p:nvSpPr>
          <p:spPr>
            <a:xfrm rot="16200000">
              <a:off x="12286800" y="161064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grpSp>
      <p:pic>
        <p:nvPicPr>
          <p:cNvPr id="153" name="" descr=""/>
          <p:cNvPicPr/>
          <p:nvPr/>
        </p:nvPicPr>
        <p:blipFill>
          <a:blip r:embed="rId4"/>
          <a:stretch/>
        </p:blipFill>
        <p:spPr>
          <a:xfrm>
            <a:off x="360" y="0"/>
            <a:ext cx="360" cy="360"/>
          </a:xfrm>
          <a:prstGeom prst="rect">
            <a:avLst/>
          </a:prstGeom>
          <a:ln>
            <a:noFill/>
          </a:ln>
        </p:spPr>
      </p:pic>
      <p:sp>
        <p:nvSpPr>
          <p:cNvPr id="154" name="PlaceHolder 18"/>
          <p:cNvSpPr>
            <a:spLocks noGrp="1"/>
          </p:cNvSpPr>
          <p:nvPr>
            <p:ph type="title"/>
          </p:nvPr>
        </p:nvSpPr>
        <p:spPr>
          <a:xfrm>
            <a:off x="609480" y="273600"/>
            <a:ext cx="10972440" cy="1144800"/>
          </a:xfrm>
          <a:prstGeom prst="rect">
            <a:avLst/>
          </a:prstGeom>
        </p:spPr>
        <p:txBody>
          <a:bodyPr lIns="0" rIns="0" tIns="0" bIns="0" anchor="ctr">
            <a:noAutofit/>
          </a:bodyPr>
          <a:p>
            <a:pPr algn="ctr"/>
            <a:r>
              <a:rPr b="0" lang="de-DE" sz="4400" spc="-1" strike="noStrike">
                <a:latin typeface="Arial"/>
              </a:rPr>
              <a:t>Format des Titeltextes durch Klicken bearbeiten</a:t>
            </a:r>
            <a:endParaRPr b="0" lang="de-DE" sz="4400" spc="-1" strike="noStrike">
              <a:latin typeface="Arial"/>
            </a:endParaRPr>
          </a:p>
        </p:txBody>
      </p:sp>
      <p:sp>
        <p:nvSpPr>
          <p:cNvPr id="155" name="PlaceHolder 19"/>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de-DE" sz="3200" spc="-1" strike="noStrike">
                <a:latin typeface="Arial"/>
              </a:rPr>
              <a:t>Format des Gliederungstextes durch Klicken bearbeiten</a:t>
            </a:r>
            <a:endParaRPr b="0" lang="de-DE" sz="3200" spc="-1" strike="noStrike">
              <a:latin typeface="Arial"/>
            </a:endParaRPr>
          </a:p>
          <a:p>
            <a:pPr lvl="1" marL="864000" indent="-324000">
              <a:spcBef>
                <a:spcPts val="1134"/>
              </a:spcBef>
              <a:buClr>
                <a:srgbClr val="000000"/>
              </a:buClr>
              <a:buSzPct val="75000"/>
              <a:buFont typeface="Symbol" charset="2"/>
              <a:buChar char=""/>
            </a:pPr>
            <a:r>
              <a:rPr b="0" lang="de-DE" sz="2800" spc="-1" strike="noStrike">
                <a:latin typeface="Arial"/>
              </a:rPr>
              <a:t>Zweite Gliederungsebene</a:t>
            </a:r>
            <a:endParaRPr b="0" lang="de-DE" sz="2800" spc="-1" strike="noStrike">
              <a:latin typeface="Arial"/>
            </a:endParaRPr>
          </a:p>
          <a:p>
            <a:pPr lvl="2" marL="1296000" indent="-288000">
              <a:spcBef>
                <a:spcPts val="850"/>
              </a:spcBef>
              <a:buClr>
                <a:srgbClr val="000000"/>
              </a:buClr>
              <a:buSzPct val="45000"/>
              <a:buFont typeface="Wingdings" charset="2"/>
              <a:buChar char=""/>
            </a:pPr>
            <a:r>
              <a:rPr b="0" lang="de-DE" sz="2400" spc="-1" strike="noStrike">
                <a:latin typeface="Arial"/>
              </a:rPr>
              <a:t>Dritte Gliederungsebene</a:t>
            </a:r>
            <a:endParaRPr b="0" lang="de-DE" sz="2400" spc="-1" strike="noStrike">
              <a:latin typeface="Arial"/>
            </a:endParaRPr>
          </a:p>
          <a:p>
            <a:pPr lvl="3" marL="1728000" indent="-216000">
              <a:spcBef>
                <a:spcPts val="567"/>
              </a:spcBef>
              <a:buClr>
                <a:srgbClr val="000000"/>
              </a:buClr>
              <a:buSzPct val="75000"/>
              <a:buFont typeface="Symbol" charset="2"/>
              <a:buChar char=""/>
            </a:pPr>
            <a:r>
              <a:rPr b="0" lang="de-DE" sz="2000" spc="-1" strike="noStrike">
                <a:latin typeface="Arial"/>
              </a:rPr>
              <a:t>Vierte Gliederungsebene</a:t>
            </a:r>
            <a:endParaRPr b="0" lang="de-DE" sz="2000" spc="-1" strike="noStrike">
              <a:latin typeface="Arial"/>
            </a:endParaRPr>
          </a:p>
          <a:p>
            <a:pPr lvl="4" marL="2160000" indent="-216000">
              <a:spcBef>
                <a:spcPts val="283"/>
              </a:spcBef>
              <a:buClr>
                <a:srgbClr val="000000"/>
              </a:buClr>
              <a:buSzPct val="45000"/>
              <a:buFont typeface="Wingdings" charset="2"/>
              <a:buChar char=""/>
            </a:pPr>
            <a:r>
              <a:rPr b="0" lang="de-DE" sz="2000" spc="-1" strike="noStrike">
                <a:latin typeface="Arial"/>
              </a:rPr>
              <a:t>Fünfte Gliederungsebene</a:t>
            </a:r>
            <a:endParaRPr b="0" lang="de-DE" sz="2000" spc="-1" strike="noStrike">
              <a:latin typeface="Arial"/>
            </a:endParaRPr>
          </a:p>
          <a:p>
            <a:pPr lvl="5" marL="2592000" indent="-216000">
              <a:spcBef>
                <a:spcPts val="283"/>
              </a:spcBef>
              <a:buClr>
                <a:srgbClr val="000000"/>
              </a:buClr>
              <a:buSzPct val="45000"/>
              <a:buFont typeface="Wingdings" charset="2"/>
              <a:buChar char=""/>
            </a:pPr>
            <a:r>
              <a:rPr b="0" lang="de-DE" sz="2000" spc="-1" strike="noStrike">
                <a:latin typeface="Arial"/>
              </a:rPr>
              <a:t>Sechste Gliederungsebene</a:t>
            </a:r>
            <a:endParaRPr b="0" lang="de-DE" sz="2000" spc="-1" strike="noStrike">
              <a:latin typeface="Arial"/>
            </a:endParaRPr>
          </a:p>
          <a:p>
            <a:pPr lvl="6" marL="3024000" indent="-216000">
              <a:spcBef>
                <a:spcPts val="283"/>
              </a:spcBef>
              <a:buClr>
                <a:srgbClr val="000000"/>
              </a:buClr>
              <a:buSzPct val="45000"/>
              <a:buFont typeface="Wingdings" charset="2"/>
              <a:buChar char=""/>
            </a:pPr>
            <a:r>
              <a:rPr b="0" lang="de-DE" sz="2000" spc="-1" strike="noStrike">
                <a:latin typeface="Arial"/>
              </a:rPr>
              <a:t>Siebte Gliederungsebene</a:t>
            </a:r>
            <a:endParaRPr b="0" lang="de-D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192" name="" descr=""/>
          <p:cNvPicPr/>
          <p:nvPr/>
        </p:nvPicPr>
        <p:blipFill>
          <a:blip r:embed="rId2"/>
          <a:stretch/>
        </p:blipFill>
        <p:spPr>
          <a:xfrm>
            <a:off x="360" y="0"/>
            <a:ext cx="360" cy="360"/>
          </a:xfrm>
          <a:prstGeom prst="rect">
            <a:avLst/>
          </a:prstGeom>
          <a:ln>
            <a:noFill/>
          </a:ln>
        </p:spPr>
      </p:pic>
      <p:sp>
        <p:nvSpPr>
          <p:cNvPr id="193" name="CustomShape 1" hidden="1"/>
          <p:cNvSpPr/>
          <p:nvPr/>
        </p:nvSpPr>
        <p:spPr>
          <a:xfrm>
            <a:off x="442800" y="6363000"/>
            <a:ext cx="11303640" cy="97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pic>
        <p:nvPicPr>
          <p:cNvPr id="194" name="Grafik 216" descr=""/>
          <p:cNvPicPr/>
          <p:nvPr/>
        </p:nvPicPr>
        <p:blipFill>
          <a:blip r:embed="rId3"/>
          <a:stretch/>
        </p:blipFill>
        <p:spPr>
          <a:xfrm>
            <a:off x="11030040" y="446400"/>
            <a:ext cx="718560" cy="718920"/>
          </a:xfrm>
          <a:prstGeom prst="rect">
            <a:avLst/>
          </a:prstGeom>
          <a:ln>
            <a:noFill/>
          </a:ln>
        </p:spPr>
      </p:pic>
      <p:grpSp>
        <p:nvGrpSpPr>
          <p:cNvPr id="195" name="Group 2"/>
          <p:cNvGrpSpPr/>
          <p:nvPr/>
        </p:nvGrpSpPr>
        <p:grpSpPr>
          <a:xfrm>
            <a:off x="449280" y="-153720"/>
            <a:ext cx="11298240" cy="106920"/>
            <a:chOff x="449280" y="-153720"/>
            <a:chExt cx="11298240" cy="106920"/>
          </a:xfrm>
        </p:grpSpPr>
        <p:sp>
          <p:nvSpPr>
            <p:cNvPr id="196" name="CustomShape 3"/>
            <p:cNvSpPr/>
            <p:nvPr/>
          </p:nvSpPr>
          <p:spPr>
            <a:xfrm>
              <a:off x="449280" y="-15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197" name="CustomShape 4"/>
            <p:cNvSpPr/>
            <p:nvPr/>
          </p:nvSpPr>
          <p:spPr>
            <a:xfrm>
              <a:off x="5948640" y="-15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198" name="CustomShape 5"/>
            <p:cNvSpPr/>
            <p:nvPr/>
          </p:nvSpPr>
          <p:spPr>
            <a:xfrm>
              <a:off x="6240600" y="-15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199" name="CustomShape 6"/>
            <p:cNvSpPr/>
            <p:nvPr/>
          </p:nvSpPr>
          <p:spPr>
            <a:xfrm>
              <a:off x="11747160" y="-15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grpSp>
      <p:grpSp>
        <p:nvGrpSpPr>
          <p:cNvPr id="200" name="Group 7"/>
          <p:cNvGrpSpPr/>
          <p:nvPr/>
        </p:nvGrpSpPr>
        <p:grpSpPr>
          <a:xfrm>
            <a:off x="449280" y="6903720"/>
            <a:ext cx="11298240" cy="106920"/>
            <a:chOff x="449280" y="6903720"/>
            <a:chExt cx="11298240" cy="106920"/>
          </a:xfrm>
        </p:grpSpPr>
        <p:sp>
          <p:nvSpPr>
            <p:cNvPr id="201" name="CustomShape 8"/>
            <p:cNvSpPr/>
            <p:nvPr/>
          </p:nvSpPr>
          <p:spPr>
            <a:xfrm>
              <a:off x="449280" y="690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202" name="CustomShape 9"/>
            <p:cNvSpPr/>
            <p:nvPr/>
          </p:nvSpPr>
          <p:spPr>
            <a:xfrm>
              <a:off x="5948640" y="690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203" name="CustomShape 10"/>
            <p:cNvSpPr/>
            <p:nvPr/>
          </p:nvSpPr>
          <p:spPr>
            <a:xfrm>
              <a:off x="6240600" y="690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204" name="CustomShape 11"/>
            <p:cNvSpPr/>
            <p:nvPr/>
          </p:nvSpPr>
          <p:spPr>
            <a:xfrm>
              <a:off x="11747160" y="690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grpSp>
      <p:grpSp>
        <p:nvGrpSpPr>
          <p:cNvPr id="205" name="Group 12"/>
          <p:cNvGrpSpPr/>
          <p:nvPr/>
        </p:nvGrpSpPr>
        <p:grpSpPr>
          <a:xfrm>
            <a:off x="-149400" y="1663920"/>
            <a:ext cx="106920" cy="4501440"/>
            <a:chOff x="-149400" y="1663920"/>
            <a:chExt cx="106920" cy="4501440"/>
          </a:xfrm>
        </p:grpSpPr>
        <p:sp>
          <p:nvSpPr>
            <p:cNvPr id="206" name="CustomShape 13"/>
            <p:cNvSpPr/>
            <p:nvPr/>
          </p:nvSpPr>
          <p:spPr>
            <a:xfrm rot="16200000">
              <a:off x="-96120" y="6111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207" name="CustomShape 14"/>
            <p:cNvSpPr/>
            <p:nvPr/>
          </p:nvSpPr>
          <p:spPr>
            <a:xfrm rot="16200000">
              <a:off x="-96120" y="161064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grpSp>
      <p:grpSp>
        <p:nvGrpSpPr>
          <p:cNvPr id="208" name="Group 15"/>
          <p:cNvGrpSpPr/>
          <p:nvPr/>
        </p:nvGrpSpPr>
        <p:grpSpPr>
          <a:xfrm>
            <a:off x="12233520" y="1663920"/>
            <a:ext cx="106920" cy="4501440"/>
            <a:chOff x="12233520" y="1663920"/>
            <a:chExt cx="106920" cy="4501440"/>
          </a:xfrm>
        </p:grpSpPr>
        <p:sp>
          <p:nvSpPr>
            <p:cNvPr id="209" name="CustomShape 16"/>
            <p:cNvSpPr/>
            <p:nvPr/>
          </p:nvSpPr>
          <p:spPr>
            <a:xfrm rot="16200000">
              <a:off x="12286800" y="6111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210" name="CustomShape 17"/>
            <p:cNvSpPr/>
            <p:nvPr/>
          </p:nvSpPr>
          <p:spPr>
            <a:xfrm rot="16200000">
              <a:off x="12286800" y="161064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grpSp>
      <p:pic>
        <p:nvPicPr>
          <p:cNvPr id="211" name="Grafik 3" descr=""/>
          <p:cNvPicPr/>
          <p:nvPr/>
        </p:nvPicPr>
        <p:blipFill>
          <a:blip r:embed="rId4"/>
          <a:stretch/>
        </p:blipFill>
        <p:spPr>
          <a:xfrm>
            <a:off x="5466240" y="563400"/>
            <a:ext cx="1258560" cy="1369080"/>
          </a:xfrm>
          <a:prstGeom prst="rect">
            <a:avLst/>
          </a:prstGeom>
          <a:ln>
            <a:noFill/>
          </a:ln>
        </p:spPr>
      </p:pic>
      <p:grpSp>
        <p:nvGrpSpPr>
          <p:cNvPr id="212" name="Group 18"/>
          <p:cNvGrpSpPr/>
          <p:nvPr/>
        </p:nvGrpSpPr>
        <p:grpSpPr>
          <a:xfrm>
            <a:off x="449280" y="-153720"/>
            <a:ext cx="11298240" cy="106920"/>
            <a:chOff x="449280" y="-153720"/>
            <a:chExt cx="11298240" cy="106920"/>
          </a:xfrm>
        </p:grpSpPr>
        <p:sp>
          <p:nvSpPr>
            <p:cNvPr id="213" name="CustomShape 19"/>
            <p:cNvSpPr/>
            <p:nvPr/>
          </p:nvSpPr>
          <p:spPr>
            <a:xfrm>
              <a:off x="449280" y="-15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214" name="CustomShape 20"/>
            <p:cNvSpPr/>
            <p:nvPr/>
          </p:nvSpPr>
          <p:spPr>
            <a:xfrm>
              <a:off x="5948640" y="-15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215" name="CustomShape 21"/>
            <p:cNvSpPr/>
            <p:nvPr/>
          </p:nvSpPr>
          <p:spPr>
            <a:xfrm>
              <a:off x="6240600" y="-15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216" name="CustomShape 22"/>
            <p:cNvSpPr/>
            <p:nvPr/>
          </p:nvSpPr>
          <p:spPr>
            <a:xfrm>
              <a:off x="11747160" y="-15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grpSp>
      <p:grpSp>
        <p:nvGrpSpPr>
          <p:cNvPr id="217" name="Group 23"/>
          <p:cNvGrpSpPr/>
          <p:nvPr/>
        </p:nvGrpSpPr>
        <p:grpSpPr>
          <a:xfrm>
            <a:off x="449280" y="6903720"/>
            <a:ext cx="11298240" cy="106920"/>
            <a:chOff x="449280" y="6903720"/>
            <a:chExt cx="11298240" cy="106920"/>
          </a:xfrm>
        </p:grpSpPr>
        <p:sp>
          <p:nvSpPr>
            <p:cNvPr id="218" name="CustomShape 24"/>
            <p:cNvSpPr/>
            <p:nvPr/>
          </p:nvSpPr>
          <p:spPr>
            <a:xfrm>
              <a:off x="449280" y="690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219" name="CustomShape 25"/>
            <p:cNvSpPr/>
            <p:nvPr/>
          </p:nvSpPr>
          <p:spPr>
            <a:xfrm>
              <a:off x="5948640" y="690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220" name="CustomShape 26"/>
            <p:cNvSpPr/>
            <p:nvPr/>
          </p:nvSpPr>
          <p:spPr>
            <a:xfrm>
              <a:off x="6240600" y="690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221" name="CustomShape 27"/>
            <p:cNvSpPr/>
            <p:nvPr/>
          </p:nvSpPr>
          <p:spPr>
            <a:xfrm>
              <a:off x="11747160" y="6903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grpSp>
      <p:grpSp>
        <p:nvGrpSpPr>
          <p:cNvPr id="222" name="Group 28"/>
          <p:cNvGrpSpPr/>
          <p:nvPr/>
        </p:nvGrpSpPr>
        <p:grpSpPr>
          <a:xfrm>
            <a:off x="-149400" y="1663920"/>
            <a:ext cx="106920" cy="4501440"/>
            <a:chOff x="-149400" y="1663920"/>
            <a:chExt cx="106920" cy="4501440"/>
          </a:xfrm>
        </p:grpSpPr>
        <p:sp>
          <p:nvSpPr>
            <p:cNvPr id="223" name="CustomShape 29"/>
            <p:cNvSpPr/>
            <p:nvPr/>
          </p:nvSpPr>
          <p:spPr>
            <a:xfrm rot="16200000">
              <a:off x="-96120" y="6111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224" name="CustomShape 30"/>
            <p:cNvSpPr/>
            <p:nvPr/>
          </p:nvSpPr>
          <p:spPr>
            <a:xfrm rot="16200000">
              <a:off x="-96120" y="161064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grpSp>
      <p:grpSp>
        <p:nvGrpSpPr>
          <p:cNvPr id="225" name="Group 31"/>
          <p:cNvGrpSpPr/>
          <p:nvPr/>
        </p:nvGrpSpPr>
        <p:grpSpPr>
          <a:xfrm>
            <a:off x="12233520" y="1663920"/>
            <a:ext cx="106920" cy="4501440"/>
            <a:chOff x="12233520" y="1663920"/>
            <a:chExt cx="106920" cy="4501440"/>
          </a:xfrm>
        </p:grpSpPr>
        <p:sp>
          <p:nvSpPr>
            <p:cNvPr id="226" name="CustomShape 32"/>
            <p:cNvSpPr/>
            <p:nvPr/>
          </p:nvSpPr>
          <p:spPr>
            <a:xfrm rot="16200000">
              <a:off x="12286800" y="611172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sp>
          <p:nvSpPr>
            <p:cNvPr id="227" name="CustomShape 33"/>
            <p:cNvSpPr/>
            <p:nvPr/>
          </p:nvSpPr>
          <p:spPr>
            <a:xfrm rot="16200000">
              <a:off x="12286800" y="1610640"/>
              <a:ext cx="360" cy="106920"/>
            </a:xfrm>
            <a:custGeom>
              <a:avLst/>
              <a:gdLst/>
              <a:ahLst/>
              <a:rect l="l" t="t" r="r" b="b"/>
              <a:pathLst>
                <a:path w="0" h="224287">
                  <a:moveTo>
                    <a:pt x="0" y="0"/>
                  </a:moveTo>
                  <a:lnTo>
                    <a:pt x="0" y="224287"/>
                  </a:lnTo>
                </a:path>
              </a:pathLst>
            </a:custGeom>
            <a:noFill/>
            <a:ln w="12600">
              <a:solidFill>
                <a:schemeClr val="tx1"/>
              </a:solidFill>
              <a:round/>
            </a:ln>
          </p:spPr>
          <p:style>
            <a:lnRef idx="2">
              <a:schemeClr val="accent1">
                <a:shade val="50000"/>
              </a:schemeClr>
            </a:lnRef>
            <a:fillRef idx="1">
              <a:schemeClr val="accent1"/>
            </a:fillRef>
            <a:effectRef idx="0">
              <a:schemeClr val="accent1"/>
            </a:effectRef>
            <a:fontRef idx="minor"/>
          </p:style>
        </p:sp>
      </p:grpSp>
      <p:sp>
        <p:nvSpPr>
          <p:cNvPr id="228" name="CustomShape 34"/>
          <p:cNvSpPr/>
          <p:nvPr/>
        </p:nvSpPr>
        <p:spPr>
          <a:xfrm>
            <a:off x="2230200" y="0"/>
            <a:ext cx="7718760" cy="3195720"/>
          </a:xfrm>
          <a:custGeom>
            <a:avLst/>
            <a:gdLst/>
            <a:ahLst/>
            <a:rect l="l" t="t" r="r" b="b"/>
            <a:pathLst>
              <a:path w="7722000" h="3196710">
                <a:moveTo>
                  <a:pt x="2501972" y="2484000"/>
                </a:moveTo>
                <a:lnTo>
                  <a:pt x="2519416" y="2507328"/>
                </a:lnTo>
                <a:cubicBezTo>
                  <a:pt x="2839658" y="2895372"/>
                  <a:pt x="3324302" y="3142710"/>
                  <a:pt x="3866714" y="3142710"/>
                </a:cubicBezTo>
                <a:cubicBezTo>
                  <a:pt x="4409127" y="3142710"/>
                  <a:pt x="4893771" y="2895372"/>
                  <a:pt x="5214013" y="2507328"/>
                </a:cubicBezTo>
                <a:lnTo>
                  <a:pt x="5231457" y="2484000"/>
                </a:lnTo>
                <a:close/>
                <a:moveTo>
                  <a:pt x="2055661" y="0"/>
                </a:moveTo>
                <a:lnTo>
                  <a:pt x="2109661" y="0"/>
                </a:lnTo>
                <a:lnTo>
                  <a:pt x="2109661" y="252000"/>
                </a:lnTo>
                <a:lnTo>
                  <a:pt x="5601661" y="252000"/>
                </a:lnTo>
                <a:lnTo>
                  <a:pt x="5601661" y="0"/>
                </a:lnTo>
                <a:lnTo>
                  <a:pt x="5655661" y="0"/>
                </a:lnTo>
                <a:lnTo>
                  <a:pt x="5655661" y="306000"/>
                </a:lnTo>
                <a:lnTo>
                  <a:pt x="2055661" y="306000"/>
                </a:lnTo>
                <a:close/>
                <a:moveTo>
                  <a:pt x="0" y="0"/>
                </a:moveTo>
                <a:lnTo>
                  <a:pt x="54000" y="0"/>
                </a:lnTo>
                <a:lnTo>
                  <a:pt x="54000" y="2430000"/>
                </a:lnTo>
                <a:lnTo>
                  <a:pt x="7668000" y="2430000"/>
                </a:lnTo>
                <a:lnTo>
                  <a:pt x="7668000" y="0"/>
                </a:lnTo>
                <a:lnTo>
                  <a:pt x="7722000" y="0"/>
                </a:lnTo>
                <a:lnTo>
                  <a:pt x="7722000" y="2484000"/>
                </a:lnTo>
                <a:lnTo>
                  <a:pt x="5298813" y="2484000"/>
                </a:lnTo>
                <a:lnTo>
                  <a:pt x="5255682" y="2541677"/>
                </a:lnTo>
                <a:cubicBezTo>
                  <a:pt x="4925536" y="2941722"/>
                  <a:pt x="4425903" y="3196710"/>
                  <a:pt x="3866714" y="3196710"/>
                </a:cubicBezTo>
                <a:cubicBezTo>
                  <a:pt x="3307526" y="3196710"/>
                  <a:pt x="2807893" y="2941722"/>
                  <a:pt x="2477747" y="2541677"/>
                </a:cubicBezTo>
                <a:lnTo>
                  <a:pt x="2434617" y="2484000"/>
                </a:lnTo>
                <a:lnTo>
                  <a:pt x="0" y="2484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p:style>
      </p:sp>
      <p:pic>
        <p:nvPicPr>
          <p:cNvPr id="229" name="" descr=""/>
          <p:cNvPicPr/>
          <p:nvPr/>
        </p:nvPicPr>
        <p:blipFill>
          <a:blip r:embed="rId5"/>
          <a:stretch/>
        </p:blipFill>
        <p:spPr>
          <a:xfrm>
            <a:off x="360" y="0"/>
            <a:ext cx="360" cy="360"/>
          </a:xfrm>
          <a:prstGeom prst="rect">
            <a:avLst/>
          </a:prstGeom>
          <a:ln>
            <a:noFill/>
          </a:ln>
        </p:spPr>
      </p:pic>
      <p:sp>
        <p:nvSpPr>
          <p:cNvPr id="230" name="PlaceHolder 35"/>
          <p:cNvSpPr>
            <a:spLocks noGrp="1"/>
          </p:cNvSpPr>
          <p:nvPr>
            <p:ph type="title"/>
          </p:nvPr>
        </p:nvSpPr>
        <p:spPr>
          <a:xfrm>
            <a:off x="609480" y="273600"/>
            <a:ext cx="10972440" cy="1144800"/>
          </a:xfrm>
          <a:prstGeom prst="rect">
            <a:avLst/>
          </a:prstGeom>
        </p:spPr>
        <p:txBody>
          <a:bodyPr lIns="0" rIns="0" tIns="0" bIns="0" anchor="ctr">
            <a:noAutofit/>
          </a:bodyPr>
          <a:p>
            <a:pPr algn="ctr"/>
            <a:r>
              <a:rPr b="0" lang="de-DE" sz="4400" spc="-1" strike="noStrike">
                <a:latin typeface="Arial"/>
              </a:rPr>
              <a:t>Format des Titeltextes durch Klicken bearbeiten</a:t>
            </a:r>
            <a:endParaRPr b="0" lang="de-DE" sz="4400" spc="-1" strike="noStrike">
              <a:latin typeface="Arial"/>
            </a:endParaRPr>
          </a:p>
        </p:txBody>
      </p:sp>
      <p:sp>
        <p:nvSpPr>
          <p:cNvPr id="231" name="PlaceHolder 36"/>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de-DE" sz="3200" spc="-1" strike="noStrike">
                <a:latin typeface="Arial"/>
              </a:rPr>
              <a:t>Format des Gliederungstextes durch Klicken bearbeiten</a:t>
            </a:r>
            <a:endParaRPr b="0" lang="de-DE" sz="3200" spc="-1" strike="noStrike">
              <a:latin typeface="Arial"/>
            </a:endParaRPr>
          </a:p>
          <a:p>
            <a:pPr lvl="1" marL="864000" indent="-324000">
              <a:spcBef>
                <a:spcPts val="1134"/>
              </a:spcBef>
              <a:buClr>
                <a:srgbClr val="000000"/>
              </a:buClr>
              <a:buSzPct val="75000"/>
              <a:buFont typeface="Symbol" charset="2"/>
              <a:buChar char=""/>
            </a:pPr>
            <a:r>
              <a:rPr b="0" lang="de-DE" sz="2800" spc="-1" strike="noStrike">
                <a:latin typeface="Arial"/>
              </a:rPr>
              <a:t>Zweite Gliederungsebene</a:t>
            </a:r>
            <a:endParaRPr b="0" lang="de-DE" sz="2800" spc="-1" strike="noStrike">
              <a:latin typeface="Arial"/>
            </a:endParaRPr>
          </a:p>
          <a:p>
            <a:pPr lvl="2" marL="1296000" indent="-288000">
              <a:spcBef>
                <a:spcPts val="850"/>
              </a:spcBef>
              <a:buClr>
                <a:srgbClr val="000000"/>
              </a:buClr>
              <a:buSzPct val="45000"/>
              <a:buFont typeface="Wingdings" charset="2"/>
              <a:buChar char=""/>
            </a:pPr>
            <a:r>
              <a:rPr b="0" lang="de-DE" sz="2400" spc="-1" strike="noStrike">
                <a:latin typeface="Arial"/>
              </a:rPr>
              <a:t>Dritte Gliederungsebene</a:t>
            </a:r>
            <a:endParaRPr b="0" lang="de-DE" sz="2400" spc="-1" strike="noStrike">
              <a:latin typeface="Arial"/>
            </a:endParaRPr>
          </a:p>
          <a:p>
            <a:pPr lvl="3" marL="1728000" indent="-216000">
              <a:spcBef>
                <a:spcPts val="567"/>
              </a:spcBef>
              <a:buClr>
                <a:srgbClr val="000000"/>
              </a:buClr>
              <a:buSzPct val="75000"/>
              <a:buFont typeface="Symbol" charset="2"/>
              <a:buChar char=""/>
            </a:pPr>
            <a:r>
              <a:rPr b="0" lang="de-DE" sz="2000" spc="-1" strike="noStrike">
                <a:latin typeface="Arial"/>
              </a:rPr>
              <a:t>Vierte Gliederungsebene</a:t>
            </a:r>
            <a:endParaRPr b="0" lang="de-DE" sz="2000" spc="-1" strike="noStrike">
              <a:latin typeface="Arial"/>
            </a:endParaRPr>
          </a:p>
          <a:p>
            <a:pPr lvl="4" marL="2160000" indent="-216000">
              <a:spcBef>
                <a:spcPts val="283"/>
              </a:spcBef>
              <a:buClr>
                <a:srgbClr val="000000"/>
              </a:buClr>
              <a:buSzPct val="45000"/>
              <a:buFont typeface="Wingdings" charset="2"/>
              <a:buChar char=""/>
            </a:pPr>
            <a:r>
              <a:rPr b="0" lang="de-DE" sz="2000" spc="-1" strike="noStrike">
                <a:latin typeface="Arial"/>
              </a:rPr>
              <a:t>Fünfte Gliederungsebene</a:t>
            </a:r>
            <a:endParaRPr b="0" lang="de-DE" sz="2000" spc="-1" strike="noStrike">
              <a:latin typeface="Arial"/>
            </a:endParaRPr>
          </a:p>
          <a:p>
            <a:pPr lvl="5" marL="2592000" indent="-216000">
              <a:spcBef>
                <a:spcPts val="283"/>
              </a:spcBef>
              <a:buClr>
                <a:srgbClr val="000000"/>
              </a:buClr>
              <a:buSzPct val="45000"/>
              <a:buFont typeface="Wingdings" charset="2"/>
              <a:buChar char=""/>
            </a:pPr>
            <a:r>
              <a:rPr b="0" lang="de-DE" sz="2000" spc="-1" strike="noStrike">
                <a:latin typeface="Arial"/>
              </a:rPr>
              <a:t>Sechste Gliederungsebene</a:t>
            </a:r>
            <a:endParaRPr b="0" lang="de-DE" sz="2000" spc="-1" strike="noStrike">
              <a:latin typeface="Arial"/>
            </a:endParaRPr>
          </a:p>
          <a:p>
            <a:pPr lvl="6" marL="3024000" indent="-216000">
              <a:spcBef>
                <a:spcPts val="283"/>
              </a:spcBef>
              <a:buClr>
                <a:srgbClr val="000000"/>
              </a:buClr>
              <a:buSzPct val="45000"/>
              <a:buFont typeface="Wingdings" charset="2"/>
              <a:buChar char=""/>
            </a:pPr>
            <a:r>
              <a:rPr b="0" lang="de-DE" sz="2000" spc="-1" strike="noStrike">
                <a:latin typeface="Arial"/>
              </a:rPr>
              <a:t>Siebte Gliederungsebene</a:t>
            </a:r>
            <a:endParaRPr b="0" lang="de-D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 id="2147483699" r:id="rId17"/>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image" Target="../media/image21.png"/><Relationship Id="rId2" Type="http://schemas.openxmlformats.org/officeDocument/2006/relationships/slideLayout" Target="../slideLayouts/slideLayout13.xml"/><Relationship Id="rId3"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image" Target="../media/image22.jpeg"/><Relationship Id="rId2" Type="http://schemas.openxmlformats.org/officeDocument/2006/relationships/image" Target="../media/image23.jpeg"/><Relationship Id="rId3" Type="http://schemas.openxmlformats.org/officeDocument/2006/relationships/slideLayout" Target="../slideLayouts/slideLayout13.xml"/><Relationship Id="rId4"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image" Target="../media/image24.jpeg"/><Relationship Id="rId2" Type="http://schemas.openxmlformats.org/officeDocument/2006/relationships/slideLayout" Target="../slideLayouts/slideLayout13.xml"/><Relationship Id="rId3"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image" Target="../media/image25.jpeg"/><Relationship Id="rId2" Type="http://schemas.openxmlformats.org/officeDocument/2006/relationships/image" Target="../media/image26.jpeg"/><Relationship Id="rId3" Type="http://schemas.openxmlformats.org/officeDocument/2006/relationships/image" Target="../media/image27.jpeg"/><Relationship Id="rId4" Type="http://schemas.openxmlformats.org/officeDocument/2006/relationships/image" Target="../media/image28.jpeg"/><Relationship Id="rId5" Type="http://schemas.openxmlformats.org/officeDocument/2006/relationships/image" Target="../media/image29.jpeg"/><Relationship Id="rId6"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image" Target="../media/image30.jpeg"/><Relationship Id="rId2" Type="http://schemas.openxmlformats.org/officeDocument/2006/relationships/slideLayout" Target="../slideLayouts/slideLayout13.xml"/><Relationship Id="rId3"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image" Target="../media/image31.jpeg"/><Relationship Id="rId2" Type="http://schemas.openxmlformats.org/officeDocument/2006/relationships/image" Target="../media/image32.jpeg"/><Relationship Id="rId3" Type="http://schemas.openxmlformats.org/officeDocument/2006/relationships/image" Target="../media/image33.jpeg"/><Relationship Id="rId4" Type="http://schemas.openxmlformats.org/officeDocument/2006/relationships/slideLayout" Target="../slideLayouts/slideLayout13.xml"/><Relationship Id="rId5"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image" Target="../media/image34.jpeg"/><Relationship Id="rId2" Type="http://schemas.openxmlformats.org/officeDocument/2006/relationships/slideLayout" Target="../slideLayouts/slideLayout13.xml"/><Relationship Id="rId3"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
</Relationships>
</file>

<file path=ppt/slides/_rels/slide19.xml.rels><?xml version="1.0" encoding="UTF-8"?>
<Relationships xmlns="http://schemas.openxmlformats.org/package/2006/relationships"><Relationship Id="rId1" Type="http://schemas.openxmlformats.org/officeDocument/2006/relationships/image" Target="../media/image35.jpeg"/><Relationship Id="rId2" Type="http://schemas.openxmlformats.org/officeDocument/2006/relationships/slideLayout" Target="../slideLayouts/slideLayout13.xml"/><Relationship Id="rId3"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image" Target="../media/image15.jpeg"/><Relationship Id="rId2" Type="http://schemas.openxmlformats.org/officeDocument/2006/relationships/slideLayout" Target="../slideLayouts/slideLayout13.xml"/><Relationship Id="rId3"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
</Relationships>
</file>

<file path=ppt/slides/_rels/slide21.xml.rels><?xml version="1.0" encoding="UTF-8"?>
<Relationships xmlns="http://schemas.openxmlformats.org/package/2006/relationships"><Relationship Id="rId1" Type="http://schemas.openxmlformats.org/officeDocument/2006/relationships/image" Target="../media/image36.jpeg"/><Relationship Id="rId2" Type="http://schemas.openxmlformats.org/officeDocument/2006/relationships/slideLayout" Target="../slideLayouts/slideLayout13.xml"/><Relationship Id="rId3" Type="http://schemas.openxmlformats.org/officeDocument/2006/relationships/notesSlide" Target="../notesSlides/notesSlide21.xml"/>
</Relationships>
</file>

<file path=ppt/slides/_rels/slide22.xml.rels><?xml version="1.0" encoding="UTF-8"?>
<Relationships xmlns="http://schemas.openxmlformats.org/package/2006/relationships"><Relationship Id="rId1" Type="http://schemas.openxmlformats.org/officeDocument/2006/relationships/image" Target="../media/image37.jpeg"/><Relationship Id="rId2" Type="http://schemas.openxmlformats.org/officeDocument/2006/relationships/slideLayout" Target="../slideLayouts/slideLayout13.xml"/><Relationship Id="rId3" Type="http://schemas.openxmlformats.org/officeDocument/2006/relationships/notesSlide" Target="../notesSlides/notesSlide22.xml"/>
</Relationships>
</file>

<file path=ppt/slides/_rels/slide23.xml.rels><?xml version="1.0" encoding="UTF-8"?>
<Relationships xmlns="http://schemas.openxmlformats.org/package/2006/relationships"><Relationship Id="rId1" Type="http://schemas.openxmlformats.org/officeDocument/2006/relationships/image" Target="../media/image38.jpeg"/><Relationship Id="rId2" Type="http://schemas.openxmlformats.org/officeDocument/2006/relationships/slideLayout" Target="../slideLayouts/slideLayout13.xml"/><Relationship Id="rId3" Type="http://schemas.openxmlformats.org/officeDocument/2006/relationships/notesSlide" Target="../notesSlides/notesSlide2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
</Relationships>
</file>

<file path=ppt/slides/_rels/slide25.xml.rels><?xml version="1.0" encoding="UTF-8"?>
<Relationships xmlns="http://schemas.openxmlformats.org/package/2006/relationships"><Relationship Id="rId1" Type="http://schemas.openxmlformats.org/officeDocument/2006/relationships/image" Target="../media/image39.jpeg"/><Relationship Id="rId2" Type="http://schemas.openxmlformats.org/officeDocument/2006/relationships/slideLayout" Target="../slideLayouts/slideLayout13.xml"/><Relationship Id="rId3" Type="http://schemas.openxmlformats.org/officeDocument/2006/relationships/notesSlide" Target="../notesSlides/notesSlide25.xml"/>
</Relationships>
</file>

<file path=ppt/slides/_rels/slide26.xml.rels><?xml version="1.0" encoding="UTF-8"?>
<Relationships xmlns="http://schemas.openxmlformats.org/package/2006/relationships"><Relationship Id="rId1" Type="http://schemas.openxmlformats.org/officeDocument/2006/relationships/image" Target="../media/image40.png"/><Relationship Id="rId2" Type="http://schemas.openxmlformats.org/officeDocument/2006/relationships/slideLayout" Target="../slideLayouts/slideLayout13.xml"/><Relationship Id="rId3" Type="http://schemas.openxmlformats.org/officeDocument/2006/relationships/notesSlide" Target="../notesSlides/notesSlide26.xml"/>
</Relationships>
</file>

<file path=ppt/slides/_rels/slide27.xml.rels><?xml version="1.0" encoding="UTF-8"?>
<Relationships xmlns="http://schemas.openxmlformats.org/package/2006/relationships"><Relationship Id="rId1" Type="http://schemas.openxmlformats.org/officeDocument/2006/relationships/image" Target="../media/image41.png"/><Relationship Id="rId2" Type="http://schemas.openxmlformats.org/officeDocument/2006/relationships/slideLayout" Target="../slideLayouts/slideLayout13.xml"/><Relationship Id="rId3" Type="http://schemas.openxmlformats.org/officeDocument/2006/relationships/notesSlide" Target="../notesSlides/notesSlide27.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3.xml.rels><?xml version="1.0" encoding="UTF-8"?>
<Relationships xmlns="http://schemas.openxmlformats.org/package/2006/relationships"><Relationship Id="rId1" Type="http://schemas.openxmlformats.org/officeDocument/2006/relationships/image" Target="../media/image16.jpeg"/><Relationship Id="rId2" Type="http://schemas.openxmlformats.org/officeDocument/2006/relationships/image" Target="../media/image17.jpeg"/><Relationship Id="rId3" Type="http://schemas.openxmlformats.org/officeDocument/2006/relationships/image" Target="../media/image18.jpeg"/><Relationship Id="rId4" Type="http://schemas.openxmlformats.org/officeDocument/2006/relationships/image" Target="../media/image19.jpeg"/><Relationship Id="rId5" Type="http://schemas.openxmlformats.org/officeDocument/2006/relationships/image" Target="../media/image20.jpeg"/><Relationship Id="rId6" Type="http://schemas.openxmlformats.org/officeDocument/2006/relationships/slideLayout" Target="../slideLayouts/slideLayout13.xml"/><Relationship Id="rId7"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4" name="CustomShape 1"/>
          <p:cNvSpPr/>
          <p:nvPr/>
        </p:nvSpPr>
        <p:spPr>
          <a:xfrm>
            <a:off x="462600" y="3425040"/>
            <a:ext cx="11300040" cy="1537920"/>
          </a:xfrm>
          <a:prstGeom prst="rect">
            <a:avLst/>
          </a:prstGeom>
          <a:noFill/>
          <a:ln>
            <a:noFill/>
          </a:ln>
        </p:spPr>
        <p:style>
          <a:lnRef idx="0"/>
          <a:fillRef idx="0"/>
          <a:effectRef idx="0"/>
          <a:fontRef idx="minor"/>
        </p:style>
        <p:txBody>
          <a:bodyPr lIns="0" rIns="0" tIns="0" bIns="0" anchor="b">
            <a:noAutofit/>
          </a:bodyPr>
          <a:p>
            <a:pPr algn="ctr">
              <a:lnSpc>
                <a:spcPts val="4000"/>
              </a:lnSpc>
              <a:spcBef>
                <a:spcPts val="1199"/>
              </a:spcBef>
              <a:spcAft>
                <a:spcPts val="1199"/>
              </a:spcAft>
            </a:pPr>
            <a:r>
              <a:rPr b="1" lang="de-DE" sz="5400" spc="392" strike="noStrike" cap="all">
                <a:solidFill>
                  <a:srgbClr val="000000"/>
                </a:solidFill>
                <a:latin typeface="DFB Sans Ofc"/>
                <a:ea typeface="DejaVu Sans"/>
              </a:rPr>
              <a:t>„</a:t>
            </a:r>
            <a:r>
              <a:rPr b="1" lang="de-DE" sz="5400" spc="392" strike="noStrike" cap="all">
                <a:solidFill>
                  <a:srgbClr val="000000"/>
                </a:solidFill>
                <a:latin typeface="DFB Sans Ofc"/>
                <a:ea typeface="DejaVu Sans"/>
              </a:rPr>
              <a:t>Regeländerungen“</a:t>
            </a:r>
            <a:br/>
            <a:br/>
            <a:r>
              <a:rPr b="1" lang="de-DE" sz="3700" spc="392" strike="noStrike" cap="all">
                <a:solidFill>
                  <a:srgbClr val="000000"/>
                </a:solidFill>
                <a:latin typeface="DFB Sans Ofc"/>
                <a:ea typeface="DejaVu Sans"/>
              </a:rPr>
              <a:t>Gültig ab 01.07.2019</a:t>
            </a:r>
            <a:endParaRPr b="0" lang="de-DE" sz="3700" spc="-1" strike="noStrike">
              <a:latin typeface="Arial"/>
            </a:endParaRPr>
          </a:p>
        </p:txBody>
      </p:sp>
      <p:sp>
        <p:nvSpPr>
          <p:cNvPr id="275" name="CustomShape 2"/>
          <p:cNvSpPr/>
          <p:nvPr/>
        </p:nvSpPr>
        <p:spPr>
          <a:xfrm>
            <a:off x="462600" y="6201360"/>
            <a:ext cx="11300040" cy="204120"/>
          </a:xfrm>
          <a:prstGeom prst="rect">
            <a:avLst/>
          </a:prstGeom>
          <a:noFill/>
          <a:ln>
            <a:noFill/>
          </a:ln>
        </p:spPr>
        <p:style>
          <a:lnRef idx="0"/>
          <a:fillRef idx="0"/>
          <a:effectRef idx="0"/>
          <a:fontRef idx="minor"/>
        </p:style>
      </p:sp>
      <p:sp>
        <p:nvSpPr>
          <p:cNvPr id="276" name="CustomShape 3"/>
          <p:cNvSpPr/>
          <p:nvPr/>
        </p:nvSpPr>
        <p:spPr>
          <a:xfrm>
            <a:off x="371520" y="5336280"/>
            <a:ext cx="11300040" cy="245520"/>
          </a:xfrm>
          <a:prstGeom prst="rect">
            <a:avLst/>
          </a:prstGeom>
          <a:noFill/>
          <a:ln>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2" name="CustomShape 1"/>
          <p:cNvSpPr/>
          <p:nvPr/>
        </p:nvSpPr>
        <p:spPr>
          <a:xfrm>
            <a:off x="1551960" y="1131480"/>
            <a:ext cx="9171720" cy="3999960"/>
          </a:xfrm>
          <a:prstGeom prst="rect">
            <a:avLst/>
          </a:prstGeom>
          <a:noFill/>
          <a:ln>
            <a:noFill/>
          </a:ln>
        </p:spPr>
        <p:style>
          <a:lnRef idx="0"/>
          <a:fillRef idx="0"/>
          <a:effectRef idx="0"/>
          <a:fontRef idx="minor"/>
        </p:style>
        <p:txBody>
          <a:bodyPr lIns="0" rIns="0" tIns="0" bIns="0">
            <a:noAutofit/>
          </a:bodyPr>
          <a:p>
            <a:pPr>
              <a:lnSpc>
                <a:spcPts val="2001"/>
              </a:lnSpc>
              <a:spcBef>
                <a:spcPts val="1199"/>
              </a:spcBef>
            </a:pPr>
            <a:r>
              <a:rPr b="1" lang="de-DE" sz="1600" spc="-1" strike="noStrike">
                <a:solidFill>
                  <a:srgbClr val="000000"/>
                </a:solidFill>
                <a:latin typeface="Arial"/>
                <a:ea typeface="ＭＳ Ｐゴシック"/>
              </a:rPr>
              <a:t>	</a:t>
            </a:r>
            <a:r>
              <a:rPr b="1" lang="de-DE" sz="1600" spc="-1" strike="noStrike">
                <a:solidFill>
                  <a:srgbClr val="000000"/>
                </a:solidFill>
                <a:latin typeface="Arial"/>
                <a:ea typeface="ＭＳ Ｐゴシック"/>
              </a:rPr>
              <a:t>           </a:t>
            </a:r>
            <a:r>
              <a:rPr b="1" lang="de-DE" sz="2900" spc="-1" strike="noStrike">
                <a:solidFill>
                  <a:srgbClr val="000000"/>
                </a:solidFill>
                <a:latin typeface="Arial"/>
                <a:ea typeface="ＭＳ Ｐゴシック"/>
              </a:rPr>
              <a:t>           </a:t>
            </a:r>
            <a:r>
              <a:rPr b="1" lang="de-DE" sz="2900" spc="-1" strike="noStrike">
                <a:solidFill>
                  <a:srgbClr val="000000"/>
                </a:solidFill>
                <a:latin typeface="Arial"/>
                <a:ea typeface="ＭＳ Ｐゴシック"/>
              </a:rPr>
              <a:t>Regel 8 - Beginn des Spiels</a:t>
            </a:r>
            <a:endParaRPr b="0" lang="de-DE" sz="2900" spc="-1" strike="noStrike">
              <a:latin typeface="Arial"/>
            </a:endParaRPr>
          </a:p>
          <a:p>
            <a:pPr>
              <a:lnSpc>
                <a:spcPts val="2001"/>
              </a:lnSpc>
              <a:spcBef>
                <a:spcPts val="1199"/>
              </a:spcBef>
            </a:pPr>
            <a:br/>
            <a:endParaRPr b="0" lang="de-DE" sz="2900" spc="-1" strike="noStrike">
              <a:latin typeface="Arial"/>
            </a:endParaRPr>
          </a:p>
          <a:p>
            <a:pPr>
              <a:lnSpc>
                <a:spcPts val="2001"/>
              </a:lnSpc>
              <a:spcBef>
                <a:spcPts val="799"/>
              </a:spcBef>
            </a:pPr>
            <a:r>
              <a:rPr b="1" lang="de-DE" sz="3200" spc="-1" strike="noStrike">
                <a:solidFill>
                  <a:srgbClr val="000000"/>
                </a:solidFill>
                <a:latin typeface="Arial"/>
                <a:ea typeface="ＭＳ Ｐゴシック"/>
              </a:rPr>
              <a:t>2. Schiedsrichterball</a:t>
            </a:r>
            <a:br/>
            <a:endParaRPr b="0" lang="de-DE" sz="3200" spc="-1" strike="noStrike">
              <a:latin typeface="Arial"/>
            </a:endParaRPr>
          </a:p>
          <a:p>
            <a:pPr marL="398880">
              <a:lnSpc>
                <a:spcPts val="2001"/>
              </a:lnSpc>
              <a:spcBef>
                <a:spcPts val="799"/>
              </a:spcBef>
            </a:pPr>
            <a:r>
              <a:rPr b="1" lang="de-DE" sz="2000" spc="-1" strike="noStrike" u="sng">
                <a:solidFill>
                  <a:srgbClr val="ff0000"/>
                </a:solidFill>
                <a:uFillTx/>
                <a:latin typeface="Arial"/>
                <a:ea typeface="ＭＳ Ｐゴシック"/>
              </a:rPr>
              <a:t>Außerhalb des Strafraums</a:t>
            </a:r>
            <a:endParaRPr b="0" lang="de-DE" sz="2000" spc="-1" strike="noStrike">
              <a:latin typeface="Arial"/>
            </a:endParaRPr>
          </a:p>
          <a:p>
            <a:pPr marL="398880">
              <a:lnSpc>
                <a:spcPts val="2001"/>
              </a:lnSpc>
              <a:spcBef>
                <a:spcPts val="799"/>
              </a:spcBef>
            </a:pPr>
            <a:r>
              <a:rPr b="1" lang="de-DE" sz="2000" spc="-1" strike="noStrike">
                <a:solidFill>
                  <a:srgbClr val="ff0000"/>
                </a:solidFill>
                <a:latin typeface="Arial"/>
                <a:ea typeface="ＭＳ Ｐゴシック"/>
              </a:rPr>
              <a:t>Mit einem Spieler des Teams, das zuletzt den Ball berührt/gespielt hat, an der Stelle, wo der letzte Kontakt mit einem Spieler, einer „Drittperson“, oder einem Spieloffiziellen war</a:t>
            </a:r>
            <a:endParaRPr b="0" lang="de-DE" sz="2000" spc="-1" strike="noStrike">
              <a:latin typeface="Arial"/>
            </a:endParaRPr>
          </a:p>
          <a:p>
            <a:pPr marL="398880">
              <a:lnSpc>
                <a:spcPts val="2001"/>
              </a:lnSpc>
              <a:spcBef>
                <a:spcPts val="799"/>
              </a:spcBef>
            </a:pPr>
            <a:endParaRPr b="0" lang="de-DE" sz="2000" spc="-1" strike="noStrike">
              <a:latin typeface="Arial"/>
            </a:endParaRPr>
          </a:p>
          <a:p>
            <a:pPr marL="398880">
              <a:lnSpc>
                <a:spcPts val="2001"/>
              </a:lnSpc>
              <a:spcBef>
                <a:spcPts val="799"/>
              </a:spcBef>
            </a:pPr>
            <a:r>
              <a:rPr b="1" lang="de-DE" sz="2000" spc="-1" strike="noStrike">
                <a:solidFill>
                  <a:srgbClr val="ff0000"/>
                </a:solidFill>
                <a:latin typeface="Arial"/>
                <a:ea typeface="ＭＳ Ｐゴシック"/>
              </a:rPr>
              <a:t>Alle anderen Spieler (beider Teams) müssen einen Mindestabstand von 4 Meter zum Ball einhalten, bis dieser im Spiel ist.</a:t>
            </a:r>
            <a:br/>
            <a:endParaRPr b="0" lang="de-DE" sz="2000" spc="-1" strike="noStrike">
              <a:latin typeface="Arial"/>
            </a:endParaRPr>
          </a:p>
        </p:txBody>
      </p:sp>
      <p:sp>
        <p:nvSpPr>
          <p:cNvPr id="303" name="CustomShape 2"/>
          <p:cNvSpPr/>
          <p:nvPr/>
        </p:nvSpPr>
        <p:spPr>
          <a:xfrm>
            <a:off x="12582000" y="5843880"/>
            <a:ext cx="567720" cy="222120"/>
          </a:xfrm>
          <a:prstGeom prst="rect">
            <a:avLst/>
          </a:prstGeom>
          <a:noFill/>
          <a:ln>
            <a:noFill/>
          </a:ln>
        </p:spPr>
        <p:style>
          <a:lnRef idx="0"/>
          <a:fillRef idx="0"/>
          <a:effectRef idx="0"/>
          <a:fontRef idx="minor"/>
        </p:style>
        <p:txBody>
          <a:bodyPr lIns="0" rIns="0" tIns="0" bIns="0" anchor="ctr">
            <a:noAutofit/>
          </a:bodyPr>
          <a:p>
            <a:pPr algn="r">
              <a:lnSpc>
                <a:spcPct val="100000"/>
              </a:lnSpc>
            </a:pPr>
            <a:fld id="{B5872D19-2B7D-4A03-8391-99B3BA305A9D}" type="slidenum">
              <a:rPr b="1" lang="de-DE" sz="1450" spc="-1" strike="noStrike">
                <a:solidFill>
                  <a:srgbClr val="000000"/>
                </a:solidFill>
                <a:latin typeface="Times New Roman"/>
                <a:ea typeface="MS PGothic"/>
              </a:rPr>
              <a:t>&lt;Foliennummer&gt;</a:t>
            </a:fld>
            <a:endParaRPr b="0" lang="de-DE" sz="1450" spc="-1" strike="noStrike">
              <a:latin typeface="Arial"/>
            </a:endParaRPr>
          </a:p>
        </p:txBody>
      </p:sp>
      <p:pic>
        <p:nvPicPr>
          <p:cNvPr id="304" name="Grafik 1" descr=""/>
          <p:cNvPicPr/>
          <p:nvPr/>
        </p:nvPicPr>
        <p:blipFill>
          <a:blip r:embed="rId1"/>
          <a:srcRect l="0" t="7589" r="0" b="0"/>
          <a:stretch/>
        </p:blipFill>
        <p:spPr>
          <a:xfrm>
            <a:off x="5389920" y="5132520"/>
            <a:ext cx="1496160" cy="1046880"/>
          </a:xfrm>
          <a:prstGeom prst="rect">
            <a:avLst/>
          </a:prstGeom>
          <a:ln>
            <a:noFill/>
          </a:ln>
        </p:spPr>
      </p:pic>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5" name="CustomShape 1"/>
          <p:cNvSpPr/>
          <p:nvPr/>
        </p:nvSpPr>
        <p:spPr>
          <a:xfrm>
            <a:off x="1776600" y="1219320"/>
            <a:ext cx="8978760" cy="4526640"/>
          </a:xfrm>
          <a:prstGeom prst="rect">
            <a:avLst/>
          </a:prstGeom>
          <a:noFill/>
          <a:ln>
            <a:noFill/>
          </a:ln>
        </p:spPr>
        <p:style>
          <a:lnRef idx="0"/>
          <a:fillRef idx="0"/>
          <a:effectRef idx="0"/>
          <a:fontRef idx="minor"/>
        </p:style>
        <p:txBody>
          <a:bodyPr lIns="0" rIns="0" tIns="0" bIns="0">
            <a:noAutofit/>
          </a:bodyPr>
          <a:p>
            <a:pPr algn="ctr">
              <a:lnSpc>
                <a:spcPts val="2001"/>
              </a:lnSpc>
              <a:spcBef>
                <a:spcPts val="1199"/>
              </a:spcBef>
            </a:pPr>
            <a:r>
              <a:rPr b="1" lang="de-DE" sz="2720" spc="-1" strike="noStrike">
                <a:solidFill>
                  <a:srgbClr val="000000"/>
                </a:solidFill>
                <a:latin typeface="Arial"/>
                <a:ea typeface="ＭＳ Ｐゴシック"/>
              </a:rPr>
              <a:t>Regel 9 - Ball in und aus dem Spiel</a:t>
            </a:r>
            <a:endParaRPr b="0" lang="de-DE" sz="2720" spc="-1" strike="noStrike">
              <a:latin typeface="Arial"/>
            </a:endParaRPr>
          </a:p>
          <a:p>
            <a:pPr>
              <a:lnSpc>
                <a:spcPts val="2001"/>
              </a:lnSpc>
              <a:spcBef>
                <a:spcPts val="1199"/>
              </a:spcBef>
            </a:pPr>
            <a:endParaRPr b="0" lang="de-DE" sz="2720" spc="-1" strike="noStrike">
              <a:latin typeface="Arial"/>
            </a:endParaRPr>
          </a:p>
          <a:p>
            <a:pPr>
              <a:lnSpc>
                <a:spcPts val="2001"/>
              </a:lnSpc>
              <a:spcBef>
                <a:spcPts val="1199"/>
              </a:spcBef>
            </a:pPr>
            <a:endParaRPr b="0" lang="de-DE" sz="2720" spc="-1" strike="noStrike">
              <a:latin typeface="Arial"/>
            </a:endParaRPr>
          </a:p>
          <a:p>
            <a:pPr marL="466560" indent="-465480">
              <a:lnSpc>
                <a:spcPts val="2001"/>
              </a:lnSpc>
              <a:spcBef>
                <a:spcPts val="1199"/>
              </a:spcBef>
              <a:buClr>
                <a:srgbClr val="000000"/>
              </a:buClr>
              <a:buFont typeface="Arial"/>
              <a:buAutoNum type="arabicPeriod"/>
            </a:pPr>
            <a:r>
              <a:rPr b="1" lang="de-DE" sz="3200" spc="-1" strike="noStrike">
                <a:solidFill>
                  <a:srgbClr val="000000"/>
                </a:solidFill>
                <a:latin typeface="Arial"/>
                <a:ea typeface="ＭＳ Ｐゴシック"/>
              </a:rPr>
              <a:t>Ball aus dem Spiel</a:t>
            </a:r>
            <a:endParaRPr b="0" lang="de-DE" sz="3200" spc="-1" strike="noStrike">
              <a:latin typeface="Arial"/>
            </a:endParaRPr>
          </a:p>
          <a:p>
            <a:pPr>
              <a:lnSpc>
                <a:spcPct val="100000"/>
              </a:lnSpc>
            </a:pPr>
            <a:br/>
            <a:r>
              <a:rPr b="1" lang="de-DE" sz="2000" spc="-1" strike="noStrike">
                <a:solidFill>
                  <a:srgbClr val="20ae80"/>
                </a:solidFill>
                <a:latin typeface="Arial"/>
                <a:ea typeface="ＭＳ Ｐゴシック"/>
              </a:rPr>
              <a:t>Der Ball ist aus dem Spiel, </a:t>
            </a:r>
            <a:r>
              <a:rPr b="1" lang="de-DE" sz="2000" spc="-1" strike="noStrike">
                <a:solidFill>
                  <a:srgbClr val="ff0000"/>
                </a:solidFill>
                <a:latin typeface="Arial"/>
                <a:ea typeface="ＭＳ Ｐゴシック"/>
              </a:rPr>
              <a:t>wenn ihn ein Spieloffizieller berührt, </a:t>
            </a:r>
            <a:endParaRPr b="0" lang="de-DE" sz="2000" spc="-1" strike="noStrike">
              <a:latin typeface="Arial"/>
            </a:endParaRPr>
          </a:p>
          <a:p>
            <a:pPr>
              <a:lnSpc>
                <a:spcPct val="100000"/>
              </a:lnSpc>
            </a:pPr>
            <a:r>
              <a:rPr b="1" lang="de-DE" sz="2000" spc="-1" strike="noStrike">
                <a:solidFill>
                  <a:srgbClr val="ff0000"/>
                </a:solidFill>
                <a:latin typeface="Arial"/>
                <a:ea typeface="ＭＳ Ｐゴシック"/>
              </a:rPr>
              <a:t>er aber auf dem Spielfeld bleibt und…</a:t>
            </a:r>
            <a:endParaRPr b="0" lang="de-DE" sz="2000" spc="-1" strike="noStrike">
              <a:latin typeface="Arial"/>
            </a:endParaRPr>
          </a:p>
          <a:p>
            <a:pPr>
              <a:lnSpc>
                <a:spcPct val="100000"/>
              </a:lnSpc>
            </a:pPr>
            <a:endParaRPr b="0" lang="de-DE" sz="2000" spc="-1" strike="noStrike">
              <a:latin typeface="Arial"/>
            </a:endParaRPr>
          </a:p>
          <a:p>
            <a:pPr>
              <a:lnSpc>
                <a:spcPts val="2001"/>
              </a:lnSpc>
              <a:spcBef>
                <a:spcPts val="799"/>
              </a:spcBef>
            </a:pPr>
            <a:r>
              <a:rPr b="1" lang="de-DE" sz="2000" spc="-1" strike="noStrike">
                <a:solidFill>
                  <a:srgbClr val="ff0000"/>
                </a:solidFill>
                <a:latin typeface="Arial"/>
                <a:ea typeface="ＭＳ Ｐゴシック"/>
              </a:rPr>
              <a:t>…</a:t>
            </a:r>
            <a:r>
              <a:rPr b="1" lang="de-DE" sz="2000" spc="-1" strike="noStrike">
                <a:solidFill>
                  <a:srgbClr val="ff0000"/>
                </a:solidFill>
                <a:latin typeface="Arial"/>
                <a:ea typeface="ＭＳ Ｐゴシック"/>
              </a:rPr>
              <a:t>ein Team einen aussichtsreichen Angriff auslöst oder</a:t>
            </a:r>
            <a:endParaRPr b="0" lang="de-DE" sz="2000" spc="-1" strike="noStrike">
              <a:latin typeface="Arial"/>
            </a:endParaRPr>
          </a:p>
          <a:p>
            <a:pPr>
              <a:lnSpc>
                <a:spcPts val="2001"/>
              </a:lnSpc>
              <a:spcBef>
                <a:spcPts val="799"/>
              </a:spcBef>
            </a:pPr>
            <a:r>
              <a:rPr b="1" lang="de-DE" sz="2000" spc="-1" strike="noStrike">
                <a:solidFill>
                  <a:srgbClr val="ff0000"/>
                </a:solidFill>
                <a:latin typeface="Arial"/>
                <a:ea typeface="ＭＳ Ｐゴシック"/>
              </a:rPr>
              <a:t>…</a:t>
            </a:r>
            <a:r>
              <a:rPr b="1" lang="de-DE" sz="2000" spc="-1" strike="noStrike">
                <a:solidFill>
                  <a:srgbClr val="ff0000"/>
                </a:solidFill>
                <a:latin typeface="Arial"/>
                <a:ea typeface="ＭＳ Ｐゴシック"/>
              </a:rPr>
              <a:t>der Ball geht direkt in ein Tor oder</a:t>
            </a:r>
            <a:endParaRPr b="0" lang="de-DE" sz="2000" spc="-1" strike="noStrike">
              <a:latin typeface="Arial"/>
            </a:endParaRPr>
          </a:p>
          <a:p>
            <a:pPr>
              <a:lnSpc>
                <a:spcPts val="2001"/>
              </a:lnSpc>
              <a:spcBef>
                <a:spcPts val="799"/>
              </a:spcBef>
            </a:pPr>
            <a:r>
              <a:rPr b="1" lang="de-DE" sz="2000" spc="-1" strike="noStrike">
                <a:solidFill>
                  <a:srgbClr val="ff0000"/>
                </a:solidFill>
                <a:latin typeface="Arial"/>
                <a:ea typeface="ＭＳ Ｐゴシック"/>
              </a:rPr>
              <a:t>…</a:t>
            </a:r>
            <a:r>
              <a:rPr b="1" lang="de-DE" sz="2000" spc="-1" strike="noStrike">
                <a:solidFill>
                  <a:srgbClr val="ff0000"/>
                </a:solidFill>
                <a:latin typeface="Arial"/>
                <a:ea typeface="ＭＳ Ｐゴシック"/>
              </a:rPr>
              <a:t>das Team, das den Ballbesitz hat, wechselt</a:t>
            </a:r>
            <a:br/>
            <a:endParaRPr b="0" lang="de-DE" sz="2000" spc="-1" strike="noStrike">
              <a:latin typeface="Arial"/>
            </a:endParaRPr>
          </a:p>
          <a:p>
            <a:pPr lvl="2" marL="311040" indent="-309960">
              <a:lnSpc>
                <a:spcPts val="2001"/>
              </a:lnSpc>
              <a:spcBef>
                <a:spcPts val="400"/>
              </a:spcBef>
              <a:buClr>
                <a:srgbClr val="20ae80"/>
              </a:buClr>
              <a:buFont typeface="DFB Sans Ofc"/>
              <a:buChar char="›"/>
            </a:pPr>
            <a:r>
              <a:rPr b="1" lang="de-DE" sz="2000" spc="-1" strike="noStrike">
                <a:solidFill>
                  <a:srgbClr val="ff0000"/>
                </a:solidFill>
                <a:latin typeface="Arial"/>
                <a:ea typeface="ＭＳ Ｐゴシック"/>
              </a:rPr>
              <a:t>Der SR hat in diesen Fällen das Spiel zu unterbrechen</a:t>
            </a:r>
            <a:endParaRPr b="0" lang="de-DE" sz="2000" spc="-1" strike="noStrike">
              <a:latin typeface="Arial"/>
            </a:endParaRPr>
          </a:p>
          <a:p>
            <a:pPr lvl="2" marL="311040" indent="-309960">
              <a:lnSpc>
                <a:spcPts val="2001"/>
              </a:lnSpc>
              <a:spcBef>
                <a:spcPts val="400"/>
              </a:spcBef>
              <a:buClr>
                <a:srgbClr val="20ae80"/>
              </a:buClr>
              <a:buFont typeface="DFB Sans Ofc"/>
              <a:buChar char="›"/>
            </a:pPr>
            <a:r>
              <a:rPr b="1" lang="de-DE" sz="2000" spc="-1" strike="noStrike">
                <a:solidFill>
                  <a:srgbClr val="ff0000"/>
                </a:solidFill>
                <a:latin typeface="Arial"/>
                <a:ea typeface="ＭＳ Ｐゴシック"/>
              </a:rPr>
              <a:t>Spielfortsetzung: SR-Ball gemäß Regel 8</a:t>
            </a:r>
            <a:endParaRPr b="0" lang="de-DE" sz="2000" spc="-1" strike="noStrike">
              <a:latin typeface="Arial"/>
            </a:endParaRPr>
          </a:p>
        </p:txBody>
      </p:sp>
      <p:sp>
        <p:nvSpPr>
          <p:cNvPr id="306" name="CustomShape 2"/>
          <p:cNvSpPr/>
          <p:nvPr/>
        </p:nvSpPr>
        <p:spPr>
          <a:xfrm>
            <a:off x="12582000" y="5843880"/>
            <a:ext cx="567720" cy="222120"/>
          </a:xfrm>
          <a:prstGeom prst="rect">
            <a:avLst/>
          </a:prstGeom>
          <a:noFill/>
          <a:ln>
            <a:noFill/>
          </a:ln>
        </p:spPr>
        <p:style>
          <a:lnRef idx="0"/>
          <a:fillRef idx="0"/>
          <a:effectRef idx="0"/>
          <a:fontRef idx="minor"/>
        </p:style>
        <p:txBody>
          <a:bodyPr lIns="0" rIns="0" tIns="0" bIns="0" anchor="ctr">
            <a:noAutofit/>
          </a:bodyPr>
          <a:p>
            <a:pPr algn="r">
              <a:lnSpc>
                <a:spcPct val="100000"/>
              </a:lnSpc>
            </a:pPr>
            <a:fld id="{1FC0A704-EBCC-4D34-9E6A-0BE5DB40867B}" type="slidenum">
              <a:rPr b="1" lang="de-DE" sz="1450" spc="-1" strike="noStrike">
                <a:solidFill>
                  <a:srgbClr val="000000"/>
                </a:solidFill>
                <a:latin typeface="Times New Roman"/>
                <a:ea typeface="MS PGothic"/>
              </a:rPr>
              <a:t>&lt;Foliennummer&gt;</a:t>
            </a:fld>
            <a:endParaRPr b="0" lang="de-DE" sz="1450" spc="-1" strike="noStrike">
              <a:latin typeface="Arial"/>
            </a:endParaRPr>
          </a:p>
        </p:txBody>
      </p:sp>
      <p:pic>
        <p:nvPicPr>
          <p:cNvPr id="307" name="Picture 9" descr=""/>
          <p:cNvPicPr/>
          <p:nvPr/>
        </p:nvPicPr>
        <p:blipFill>
          <a:blip r:embed="rId1"/>
          <a:stretch/>
        </p:blipFill>
        <p:spPr>
          <a:xfrm>
            <a:off x="9624240" y="4149000"/>
            <a:ext cx="459360" cy="460800"/>
          </a:xfrm>
          <a:prstGeom prst="rect">
            <a:avLst/>
          </a:prstGeom>
          <a:ln>
            <a:noFill/>
          </a:ln>
        </p:spPr>
      </p:pic>
      <p:pic>
        <p:nvPicPr>
          <p:cNvPr id="308" name="Picture 9" descr=""/>
          <p:cNvPicPr/>
          <p:nvPr/>
        </p:nvPicPr>
        <p:blipFill>
          <a:blip r:embed="rId2"/>
          <a:stretch/>
        </p:blipFill>
        <p:spPr>
          <a:xfrm>
            <a:off x="10304640" y="4149000"/>
            <a:ext cx="459360" cy="460800"/>
          </a:xfrm>
          <a:prstGeom prst="rect">
            <a:avLst/>
          </a:prstGeom>
          <a:ln>
            <a:noFill/>
          </a:ln>
        </p:spPr>
      </p:pic>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9" name="CustomShape 1"/>
          <p:cNvSpPr/>
          <p:nvPr/>
        </p:nvSpPr>
        <p:spPr>
          <a:xfrm>
            <a:off x="1850040" y="1282680"/>
            <a:ext cx="8905320" cy="2922840"/>
          </a:xfrm>
          <a:prstGeom prst="rect">
            <a:avLst/>
          </a:prstGeom>
          <a:noFill/>
          <a:ln>
            <a:noFill/>
          </a:ln>
        </p:spPr>
        <p:style>
          <a:lnRef idx="0"/>
          <a:fillRef idx="0"/>
          <a:effectRef idx="0"/>
          <a:fontRef idx="minor"/>
        </p:style>
        <p:txBody>
          <a:bodyPr lIns="0" rIns="0" tIns="0" bIns="0">
            <a:noAutofit/>
          </a:bodyPr>
          <a:p>
            <a:pPr algn="ctr">
              <a:lnSpc>
                <a:spcPts val="2001"/>
              </a:lnSpc>
              <a:spcBef>
                <a:spcPts val="1199"/>
              </a:spcBef>
            </a:pPr>
            <a:r>
              <a:rPr b="1" lang="de-DE" sz="2900" spc="-1" strike="noStrike">
                <a:solidFill>
                  <a:srgbClr val="000000"/>
                </a:solidFill>
                <a:latin typeface="Arial"/>
                <a:ea typeface="ＭＳ Ｐゴシック"/>
              </a:rPr>
              <a:t>Regel 10 - Spielausgang</a:t>
            </a:r>
            <a:endParaRPr b="0" lang="de-DE" sz="2900" spc="-1" strike="noStrike">
              <a:latin typeface="Arial"/>
            </a:endParaRPr>
          </a:p>
          <a:p>
            <a:pPr>
              <a:lnSpc>
                <a:spcPts val="2001"/>
              </a:lnSpc>
              <a:spcBef>
                <a:spcPts val="1199"/>
              </a:spcBef>
            </a:pPr>
            <a:br/>
            <a:endParaRPr b="0" lang="de-DE" sz="2900" spc="-1" strike="noStrike">
              <a:latin typeface="Arial"/>
            </a:endParaRPr>
          </a:p>
          <a:p>
            <a:pPr>
              <a:lnSpc>
                <a:spcPts val="2001"/>
              </a:lnSpc>
              <a:spcBef>
                <a:spcPts val="1199"/>
              </a:spcBef>
            </a:pPr>
            <a:r>
              <a:rPr b="1" lang="de-DE" sz="3200" spc="-1" strike="noStrike">
                <a:solidFill>
                  <a:srgbClr val="000000"/>
                </a:solidFill>
                <a:latin typeface="Arial"/>
                <a:ea typeface="ＭＳ Ｐゴシック"/>
              </a:rPr>
              <a:t>1. Erzielen eines Tores</a:t>
            </a:r>
            <a:br/>
            <a:endParaRPr b="0" lang="de-DE" sz="3200" spc="-1" strike="noStrike">
              <a:latin typeface="Arial"/>
            </a:endParaRPr>
          </a:p>
          <a:p>
            <a:pPr>
              <a:lnSpc>
                <a:spcPts val="2001"/>
              </a:lnSpc>
              <a:spcBef>
                <a:spcPts val="799"/>
              </a:spcBef>
            </a:pPr>
            <a:r>
              <a:rPr b="1" lang="de-DE" sz="2000" spc="-1" strike="noStrike">
                <a:solidFill>
                  <a:srgbClr val="ff0000"/>
                </a:solidFill>
                <a:latin typeface="Arial"/>
                <a:ea typeface="ＭＳ Ｐゴシック"/>
              </a:rPr>
              <a:t>Falls ein Torhüter den Ball direkt ins gegnerische Tor wirft, darf der Treffer nicht anerkannt werden</a:t>
            </a:r>
            <a:endParaRPr b="0" lang="de-DE" sz="2000" spc="-1" strike="noStrike">
              <a:latin typeface="Arial"/>
            </a:endParaRPr>
          </a:p>
          <a:p>
            <a:pPr>
              <a:lnSpc>
                <a:spcPts val="2001"/>
              </a:lnSpc>
              <a:spcBef>
                <a:spcPts val="799"/>
              </a:spcBef>
            </a:pPr>
            <a:endParaRPr b="0" lang="de-DE" sz="2000" spc="-1" strike="noStrike">
              <a:latin typeface="Arial"/>
            </a:endParaRPr>
          </a:p>
          <a:p>
            <a:pPr marL="472320">
              <a:lnSpc>
                <a:spcPts val="2001"/>
              </a:lnSpc>
              <a:spcBef>
                <a:spcPts val="799"/>
              </a:spcBef>
            </a:pPr>
            <a:r>
              <a:rPr b="1" lang="de-DE" sz="2000" spc="-1" strike="noStrike">
                <a:solidFill>
                  <a:srgbClr val="ff0000"/>
                </a:solidFill>
                <a:latin typeface="Arial"/>
                <a:ea typeface="ＭＳ Ｐゴシック"/>
              </a:rPr>
              <a:t>Spielfortsetzung: Abstoß</a:t>
            </a:r>
            <a:endParaRPr b="0" lang="de-DE" sz="2000" spc="-1" strike="noStrike">
              <a:latin typeface="Arial"/>
            </a:endParaRPr>
          </a:p>
        </p:txBody>
      </p:sp>
      <p:sp>
        <p:nvSpPr>
          <p:cNvPr id="310" name="CustomShape 2"/>
          <p:cNvSpPr/>
          <p:nvPr/>
        </p:nvSpPr>
        <p:spPr>
          <a:xfrm>
            <a:off x="12582000" y="5843880"/>
            <a:ext cx="567720" cy="222120"/>
          </a:xfrm>
          <a:prstGeom prst="rect">
            <a:avLst/>
          </a:prstGeom>
          <a:noFill/>
          <a:ln>
            <a:noFill/>
          </a:ln>
        </p:spPr>
        <p:style>
          <a:lnRef idx="0"/>
          <a:fillRef idx="0"/>
          <a:effectRef idx="0"/>
          <a:fontRef idx="minor"/>
        </p:style>
        <p:txBody>
          <a:bodyPr lIns="0" rIns="0" tIns="0" bIns="0" anchor="ctr">
            <a:noAutofit/>
          </a:bodyPr>
          <a:p>
            <a:pPr algn="r">
              <a:lnSpc>
                <a:spcPct val="100000"/>
              </a:lnSpc>
            </a:pPr>
            <a:fld id="{7DE0ED63-5AEC-45A9-BB4D-079F4423ACEA}" type="slidenum">
              <a:rPr b="1" lang="de-DE" sz="1450" spc="-1" strike="noStrike">
                <a:solidFill>
                  <a:srgbClr val="000000"/>
                </a:solidFill>
                <a:latin typeface="Times New Roman"/>
                <a:ea typeface="MS PGothic"/>
              </a:rPr>
              <a:t>&lt;Foliennummer&gt;</a:t>
            </a:fld>
            <a:endParaRPr b="0" lang="de-DE" sz="145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1" name="CustomShape 1"/>
          <p:cNvSpPr/>
          <p:nvPr/>
        </p:nvSpPr>
        <p:spPr>
          <a:xfrm>
            <a:off x="2099520" y="1232640"/>
            <a:ext cx="8244000" cy="4051440"/>
          </a:xfrm>
          <a:prstGeom prst="rect">
            <a:avLst/>
          </a:prstGeom>
          <a:noFill/>
          <a:ln>
            <a:noFill/>
          </a:ln>
        </p:spPr>
        <p:style>
          <a:lnRef idx="0"/>
          <a:fillRef idx="0"/>
          <a:effectRef idx="0"/>
          <a:fontRef idx="minor"/>
        </p:style>
        <p:txBody>
          <a:bodyPr lIns="0" rIns="0" tIns="0" bIns="0">
            <a:noAutofit/>
          </a:bodyPr>
          <a:p>
            <a:pPr algn="ctr">
              <a:lnSpc>
                <a:spcPts val="2001"/>
              </a:lnSpc>
              <a:spcBef>
                <a:spcPts val="1199"/>
              </a:spcBef>
            </a:pPr>
            <a:r>
              <a:rPr b="1" lang="de-DE" sz="2900" spc="-1" strike="noStrike">
                <a:solidFill>
                  <a:srgbClr val="000000"/>
                </a:solidFill>
                <a:latin typeface="Arial"/>
                <a:ea typeface="ＭＳ Ｐゴシック"/>
              </a:rPr>
              <a:t>Regel 12 - Handspiel</a:t>
            </a:r>
            <a:endParaRPr b="0" lang="de-DE" sz="2900" spc="-1" strike="noStrike">
              <a:latin typeface="Arial"/>
            </a:endParaRPr>
          </a:p>
          <a:p>
            <a:pPr>
              <a:lnSpc>
                <a:spcPts val="2001"/>
              </a:lnSpc>
              <a:spcBef>
                <a:spcPts val="1199"/>
              </a:spcBef>
            </a:pPr>
            <a:br/>
            <a:endParaRPr b="0" lang="de-DE" sz="2900" spc="-1" strike="noStrike">
              <a:latin typeface="Arial"/>
            </a:endParaRPr>
          </a:p>
          <a:p>
            <a:pPr>
              <a:lnSpc>
                <a:spcPts val="2001"/>
              </a:lnSpc>
              <a:spcBef>
                <a:spcPts val="1199"/>
              </a:spcBef>
            </a:pPr>
            <a:r>
              <a:rPr b="1" lang="de-DE" sz="3200" spc="-1" strike="noStrike">
                <a:solidFill>
                  <a:srgbClr val="000000"/>
                </a:solidFill>
                <a:latin typeface="Arial"/>
                <a:ea typeface="ＭＳ Ｐゴシック"/>
              </a:rPr>
              <a:t>Regeltext</a:t>
            </a:r>
            <a:endParaRPr b="0" lang="de-DE" sz="3200" spc="-1" strike="noStrike">
              <a:latin typeface="Arial"/>
            </a:endParaRPr>
          </a:p>
          <a:p>
            <a:pPr>
              <a:lnSpc>
                <a:spcPts val="2001"/>
              </a:lnSpc>
              <a:spcBef>
                <a:spcPts val="1199"/>
              </a:spcBef>
            </a:pPr>
            <a:endParaRPr b="0" lang="de-DE" sz="3200" spc="-1" strike="noStrike">
              <a:latin typeface="Arial"/>
            </a:endParaRPr>
          </a:p>
          <a:p>
            <a:pPr>
              <a:lnSpc>
                <a:spcPts val="2001"/>
              </a:lnSpc>
              <a:spcBef>
                <a:spcPts val="1199"/>
              </a:spcBef>
            </a:pPr>
            <a:r>
              <a:rPr b="1" lang="de-DE" sz="2000" spc="-1" strike="noStrike">
                <a:solidFill>
                  <a:srgbClr val="ff0000"/>
                </a:solidFill>
                <a:latin typeface="Arial"/>
                <a:ea typeface="ＭＳ Ｐゴシック"/>
              </a:rPr>
              <a:t>„</a:t>
            </a:r>
            <a:r>
              <a:rPr b="1" lang="de-DE" sz="2000" spc="-1" strike="noStrike">
                <a:solidFill>
                  <a:srgbClr val="ff0000"/>
                </a:solidFill>
                <a:latin typeface="Arial"/>
                <a:ea typeface="ＭＳ Ｐゴシック"/>
              </a:rPr>
              <a:t>Neudefinition soll für eine größere Klarheit sorgen“ (Anspruch)</a:t>
            </a:r>
            <a:endParaRPr b="0" lang="de-DE" sz="2000" spc="-1" strike="noStrike">
              <a:latin typeface="Arial"/>
            </a:endParaRPr>
          </a:p>
          <a:p>
            <a:pPr>
              <a:lnSpc>
                <a:spcPts val="2001"/>
              </a:lnSpc>
              <a:spcBef>
                <a:spcPts val="1199"/>
              </a:spcBef>
            </a:pPr>
            <a:br/>
            <a:endParaRPr b="0" lang="de-DE" sz="2000" spc="-1" strike="noStrike">
              <a:latin typeface="Arial"/>
            </a:endParaRPr>
          </a:p>
          <a:p>
            <a:pPr>
              <a:lnSpc>
                <a:spcPts val="2001"/>
              </a:lnSpc>
              <a:spcBef>
                <a:spcPts val="1199"/>
              </a:spcBef>
            </a:pPr>
            <a:endParaRPr b="0" lang="de-DE" sz="2000" spc="-1" strike="noStrike">
              <a:latin typeface="Arial"/>
            </a:endParaRPr>
          </a:p>
          <a:p>
            <a:pPr>
              <a:lnSpc>
                <a:spcPts val="2001"/>
              </a:lnSpc>
              <a:spcBef>
                <a:spcPts val="1199"/>
              </a:spcBef>
            </a:pPr>
            <a:r>
              <a:rPr b="1" lang="de-DE" sz="3200" spc="-1" strike="noStrike">
                <a:solidFill>
                  <a:srgbClr val="20ae80"/>
                </a:solidFill>
                <a:latin typeface="Arial"/>
                <a:ea typeface="ＭＳ Ｐゴシック"/>
              </a:rPr>
              <a:t>„</a:t>
            </a:r>
            <a:r>
              <a:rPr b="1" lang="de-DE" sz="3200" spc="-1" strike="noStrike">
                <a:solidFill>
                  <a:srgbClr val="20ae80"/>
                </a:solidFill>
                <a:latin typeface="Arial"/>
                <a:ea typeface="ＭＳ Ｐゴシック"/>
              </a:rPr>
              <a:t>Beispiele schaffen Klarheit“ (Wahrheit)</a:t>
            </a:r>
            <a:endParaRPr b="0" lang="de-DE" sz="3200" spc="-1" strike="noStrike">
              <a:latin typeface="Arial"/>
            </a:endParaRPr>
          </a:p>
          <a:p>
            <a:pPr>
              <a:lnSpc>
                <a:spcPts val="2001"/>
              </a:lnSpc>
              <a:spcBef>
                <a:spcPts val="1199"/>
              </a:spcBef>
            </a:pPr>
            <a:r>
              <a:rPr b="1" lang="de-DE" sz="2000" spc="-1" strike="noStrike">
                <a:solidFill>
                  <a:srgbClr val="20ae80"/>
                </a:solidFill>
                <a:latin typeface="Arial"/>
                <a:ea typeface="ＭＳ Ｐゴシック"/>
              </a:rPr>
              <a:t>…</a:t>
            </a:r>
            <a:r>
              <a:rPr b="1" lang="de-DE" sz="2000" spc="-1" strike="noStrike">
                <a:solidFill>
                  <a:srgbClr val="20ae80"/>
                </a:solidFill>
                <a:latin typeface="Arial"/>
                <a:ea typeface="ＭＳ Ｐゴシック"/>
              </a:rPr>
              <a:t>zumindest teilweise …denn der Ermessensspielraum bleibt!</a:t>
            </a:r>
            <a:endParaRPr b="0" lang="de-DE" sz="2000" spc="-1" strike="noStrike">
              <a:latin typeface="Arial"/>
            </a:endParaRPr>
          </a:p>
        </p:txBody>
      </p:sp>
      <p:sp>
        <p:nvSpPr>
          <p:cNvPr id="312" name="CustomShape 2"/>
          <p:cNvSpPr/>
          <p:nvPr/>
        </p:nvSpPr>
        <p:spPr>
          <a:xfrm>
            <a:off x="12582000" y="5843880"/>
            <a:ext cx="567720" cy="222120"/>
          </a:xfrm>
          <a:prstGeom prst="rect">
            <a:avLst/>
          </a:prstGeom>
          <a:noFill/>
          <a:ln>
            <a:noFill/>
          </a:ln>
        </p:spPr>
        <p:style>
          <a:lnRef idx="0"/>
          <a:fillRef idx="0"/>
          <a:effectRef idx="0"/>
          <a:fontRef idx="minor"/>
        </p:style>
        <p:txBody>
          <a:bodyPr lIns="0" rIns="0" tIns="0" bIns="0" anchor="ctr">
            <a:noAutofit/>
          </a:bodyPr>
          <a:p>
            <a:pPr algn="r">
              <a:lnSpc>
                <a:spcPct val="100000"/>
              </a:lnSpc>
            </a:pPr>
            <a:fld id="{AFB337CB-AC27-4AD4-8DE0-A42BEDF7508E}" type="slidenum">
              <a:rPr b="1" lang="de-DE" sz="1450" spc="-1" strike="noStrike">
                <a:solidFill>
                  <a:srgbClr val="000000"/>
                </a:solidFill>
                <a:latin typeface="Times New Roman"/>
                <a:ea typeface="MS PGothic"/>
              </a:rPr>
              <a:t>&lt;Foliennummer&gt;</a:t>
            </a:fld>
            <a:endParaRPr b="0" lang="de-DE" sz="1450" spc="-1" strike="noStrike">
              <a:latin typeface="Arial"/>
            </a:endParaRPr>
          </a:p>
        </p:txBody>
      </p:sp>
      <p:pic>
        <p:nvPicPr>
          <p:cNvPr id="313" name="Picture 9" descr=""/>
          <p:cNvPicPr/>
          <p:nvPr/>
        </p:nvPicPr>
        <p:blipFill>
          <a:blip r:embed="rId1"/>
          <a:stretch/>
        </p:blipFill>
        <p:spPr>
          <a:xfrm>
            <a:off x="5991840" y="3609000"/>
            <a:ext cx="459360" cy="460800"/>
          </a:xfrm>
          <a:prstGeom prst="rect">
            <a:avLst/>
          </a:prstGeom>
          <a:ln>
            <a:noFill/>
          </a:ln>
        </p:spPr>
      </p:pic>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4" name="CustomShape 1"/>
          <p:cNvSpPr/>
          <p:nvPr/>
        </p:nvSpPr>
        <p:spPr>
          <a:xfrm>
            <a:off x="551520" y="833760"/>
            <a:ext cx="10112400" cy="378000"/>
          </a:xfrm>
          <a:prstGeom prst="rect">
            <a:avLst/>
          </a:prstGeom>
          <a:noFill/>
          <a:ln>
            <a:noFill/>
          </a:ln>
        </p:spPr>
        <p:style>
          <a:lnRef idx="0"/>
          <a:fillRef idx="0"/>
          <a:effectRef idx="0"/>
          <a:fontRef idx="minor"/>
        </p:style>
        <p:txBody>
          <a:bodyPr lIns="0" rIns="0" tIns="0" bIns="0">
            <a:normAutofit fontScale="63000"/>
          </a:bodyPr>
          <a:p>
            <a:pPr algn="ctr">
              <a:lnSpc>
                <a:spcPts val="2001"/>
              </a:lnSpc>
              <a:spcBef>
                <a:spcPts val="1199"/>
              </a:spcBef>
            </a:pPr>
            <a:r>
              <a:rPr b="1" lang="de-DE" sz="2900" spc="-1" strike="noStrike">
                <a:solidFill>
                  <a:srgbClr val="004b2d"/>
                </a:solidFill>
                <a:latin typeface="Arial"/>
                <a:ea typeface="ＭＳ Ｐゴシック"/>
              </a:rPr>
              <a:t>Regel 12 - Handspiel</a:t>
            </a:r>
            <a:br/>
            <a:endParaRPr b="0" lang="de-DE" sz="2900" spc="-1" strike="noStrike">
              <a:latin typeface="Arial"/>
            </a:endParaRPr>
          </a:p>
        </p:txBody>
      </p:sp>
      <p:sp>
        <p:nvSpPr>
          <p:cNvPr id="315" name="CustomShape 2"/>
          <p:cNvSpPr/>
          <p:nvPr/>
        </p:nvSpPr>
        <p:spPr>
          <a:xfrm>
            <a:off x="767520" y="1616760"/>
            <a:ext cx="5723640" cy="1999440"/>
          </a:xfrm>
          <a:prstGeom prst="rect">
            <a:avLst/>
          </a:prstGeom>
          <a:noFill/>
          <a:ln>
            <a:noFill/>
          </a:ln>
        </p:spPr>
        <p:style>
          <a:lnRef idx="0"/>
          <a:fillRef idx="0"/>
          <a:effectRef idx="0"/>
          <a:fontRef idx="minor"/>
        </p:style>
        <p:txBody>
          <a:bodyPr lIns="0" rIns="0" tIns="0" bIns="0">
            <a:normAutofit/>
          </a:bodyPr>
          <a:p>
            <a:pPr>
              <a:lnSpc>
                <a:spcPts val="2001"/>
              </a:lnSpc>
              <a:spcBef>
                <a:spcPts val="1199"/>
              </a:spcBef>
            </a:pPr>
            <a:r>
              <a:rPr b="1" lang="de-DE" sz="1600" spc="-1" strike="noStrike">
                <a:solidFill>
                  <a:srgbClr val="ff0000"/>
                </a:solidFill>
                <a:latin typeface="Arial"/>
                <a:ea typeface="DejaVu Sans"/>
              </a:rPr>
              <a:t>Ein Vergehen liegt vor, wenn ein Spieler</a:t>
            </a:r>
            <a:endParaRPr b="0" lang="de-DE" sz="1600" spc="-1" strike="noStrike">
              <a:latin typeface="Arial"/>
            </a:endParaRPr>
          </a:p>
          <a:p>
            <a:pPr lvl="2" marL="180000" indent="-178920">
              <a:lnSpc>
                <a:spcPts val="2001"/>
              </a:lnSpc>
              <a:spcBef>
                <a:spcPts val="400"/>
              </a:spcBef>
              <a:buClr>
                <a:srgbClr val="20ae80"/>
              </a:buClr>
              <a:buFont typeface="DFB Sans Ofc"/>
              <a:buChar char="›"/>
            </a:pPr>
            <a:r>
              <a:rPr b="0" lang="de-DE" sz="1600" spc="-1" strike="noStrike">
                <a:solidFill>
                  <a:srgbClr val="00823b"/>
                </a:solidFill>
                <a:latin typeface="Arial"/>
                <a:ea typeface="DejaVu Sans"/>
              </a:rPr>
              <a:t>den Ball absichtlich mit der Hand bzw. dem Arm berührt,</a:t>
            </a:r>
            <a:endParaRPr b="0" lang="de-DE" sz="1600" spc="-1" strike="noStrike">
              <a:latin typeface="Arial"/>
            </a:endParaRPr>
          </a:p>
          <a:p>
            <a:pPr lvl="2" marL="180000" indent="-178920">
              <a:lnSpc>
                <a:spcPts val="2001"/>
              </a:lnSpc>
              <a:spcBef>
                <a:spcPts val="400"/>
              </a:spcBef>
              <a:buClr>
                <a:srgbClr val="20ae80"/>
              </a:buClr>
              <a:buFont typeface="DFB Sans Ofc"/>
              <a:buChar char="›"/>
            </a:pPr>
            <a:r>
              <a:rPr b="0" lang="de-DE" sz="1600" spc="-1" strike="noStrike">
                <a:solidFill>
                  <a:srgbClr val="00823b"/>
                </a:solidFill>
                <a:latin typeface="Arial"/>
                <a:ea typeface="DejaVu Sans"/>
              </a:rPr>
              <a:t>den Ball mit der Hand bzw. dem Arm berührt und danach ins gegnerische Tor trifft bzw. zu einer Torchance kommt, </a:t>
            </a:r>
            <a:endParaRPr b="0" lang="de-DE" sz="1600" spc="-1" strike="noStrike">
              <a:latin typeface="Arial"/>
            </a:endParaRPr>
          </a:p>
          <a:p>
            <a:pPr lvl="2" marL="180000" indent="-178920">
              <a:lnSpc>
                <a:spcPts val="2001"/>
              </a:lnSpc>
              <a:spcBef>
                <a:spcPts val="400"/>
              </a:spcBef>
              <a:buClr>
                <a:srgbClr val="20ae80"/>
              </a:buClr>
              <a:buFont typeface="DFB Sans Ofc"/>
              <a:buChar char="›"/>
            </a:pPr>
            <a:r>
              <a:rPr b="0" lang="de-DE" sz="1600" spc="-1" strike="noStrike">
                <a:solidFill>
                  <a:srgbClr val="00823b"/>
                </a:solidFill>
                <a:latin typeface="Arial"/>
                <a:ea typeface="DejaVu Sans"/>
              </a:rPr>
              <a:t>seinen Körper aufgrund seiner Hand-/Armhaltung unnatürlich vergrößert,</a:t>
            </a:r>
            <a:endParaRPr b="0" lang="de-DE" sz="1600" spc="-1" strike="noStrike">
              <a:latin typeface="Arial"/>
            </a:endParaRPr>
          </a:p>
          <a:p>
            <a:pPr lvl="2" marL="180000" indent="-178920">
              <a:lnSpc>
                <a:spcPts val="2001"/>
              </a:lnSpc>
              <a:spcBef>
                <a:spcPts val="400"/>
              </a:spcBef>
              <a:buClr>
                <a:srgbClr val="20ae80"/>
              </a:buClr>
              <a:buFont typeface="DFB Sans Ofc"/>
              <a:buChar char="›"/>
            </a:pPr>
            <a:r>
              <a:rPr b="0" lang="de-DE" sz="1600" spc="-1" strike="noStrike">
                <a:solidFill>
                  <a:srgbClr val="00823b"/>
                </a:solidFill>
                <a:latin typeface="Arial"/>
                <a:ea typeface="DejaVu Sans"/>
              </a:rPr>
              <a:t>sich seine Hand-/Armhaltung über Schulterhöhe befindet. </a:t>
            </a:r>
            <a:endParaRPr b="0" lang="de-DE" sz="1600" spc="-1" strike="noStrike">
              <a:latin typeface="Arial"/>
            </a:endParaRPr>
          </a:p>
        </p:txBody>
      </p:sp>
      <p:sp>
        <p:nvSpPr>
          <p:cNvPr id="316" name="CustomShape 3"/>
          <p:cNvSpPr/>
          <p:nvPr/>
        </p:nvSpPr>
        <p:spPr>
          <a:xfrm>
            <a:off x="756720" y="3996360"/>
            <a:ext cx="5842080" cy="1999440"/>
          </a:xfrm>
          <a:prstGeom prst="rect">
            <a:avLst/>
          </a:prstGeom>
          <a:noFill/>
          <a:ln>
            <a:noFill/>
          </a:ln>
        </p:spPr>
        <p:style>
          <a:lnRef idx="0"/>
          <a:fillRef idx="0"/>
          <a:effectRef idx="0"/>
          <a:fontRef idx="minor"/>
        </p:style>
        <p:txBody>
          <a:bodyPr lIns="0" rIns="0" tIns="0" bIns="0">
            <a:normAutofit/>
          </a:bodyPr>
          <a:p>
            <a:pPr>
              <a:lnSpc>
                <a:spcPts val="2001"/>
              </a:lnSpc>
              <a:spcBef>
                <a:spcPts val="1199"/>
              </a:spcBef>
            </a:pPr>
            <a:r>
              <a:rPr b="1" lang="de-DE" sz="1600" spc="-1" strike="noStrike">
                <a:solidFill>
                  <a:srgbClr val="ff0000"/>
                </a:solidFill>
                <a:latin typeface="Arial"/>
                <a:ea typeface="DejaVu Sans"/>
              </a:rPr>
              <a:t>Kein Vergehen liegt vor, wenn ein Spieler</a:t>
            </a:r>
            <a:endParaRPr b="0" lang="de-DE" sz="1600" spc="-1" strike="noStrike">
              <a:latin typeface="Arial"/>
            </a:endParaRPr>
          </a:p>
          <a:p>
            <a:pPr lvl="2" marL="180000" indent="-178920">
              <a:lnSpc>
                <a:spcPts val="2001"/>
              </a:lnSpc>
              <a:spcBef>
                <a:spcPts val="400"/>
              </a:spcBef>
              <a:buClr>
                <a:srgbClr val="20ae80"/>
              </a:buClr>
              <a:buFont typeface="DFB Sans Ofc"/>
              <a:buChar char="›"/>
            </a:pPr>
            <a:r>
              <a:rPr b="0" lang="de-DE" sz="1600" spc="-1" strike="noStrike">
                <a:solidFill>
                  <a:srgbClr val="00823b"/>
                </a:solidFill>
                <a:latin typeface="Arial"/>
                <a:ea typeface="DejaVu Sans"/>
              </a:rPr>
              <a:t>sich den Ball selbst an die Hand spielt,</a:t>
            </a:r>
            <a:endParaRPr b="0" lang="de-DE" sz="1600" spc="-1" strike="noStrike">
              <a:latin typeface="Arial"/>
            </a:endParaRPr>
          </a:p>
          <a:p>
            <a:pPr lvl="2" marL="180000" indent="-178920">
              <a:lnSpc>
                <a:spcPts val="2001"/>
              </a:lnSpc>
              <a:spcBef>
                <a:spcPts val="400"/>
              </a:spcBef>
              <a:buClr>
                <a:srgbClr val="20ae80"/>
              </a:buClr>
              <a:buFont typeface="DFB Sans Ofc"/>
              <a:buChar char="›"/>
            </a:pPr>
            <a:r>
              <a:rPr b="0" lang="de-DE" sz="1600" spc="-1" strike="noStrike">
                <a:solidFill>
                  <a:srgbClr val="00823b"/>
                </a:solidFill>
                <a:latin typeface="Arial"/>
                <a:ea typeface="DejaVu Sans"/>
              </a:rPr>
              <a:t>die Hand bzw. der Arm nah am Körper sind,</a:t>
            </a:r>
            <a:endParaRPr b="0" lang="de-DE" sz="1600" spc="-1" strike="noStrike">
              <a:latin typeface="Arial"/>
            </a:endParaRPr>
          </a:p>
          <a:p>
            <a:pPr lvl="2" marL="180000" indent="-178920">
              <a:lnSpc>
                <a:spcPts val="2001"/>
              </a:lnSpc>
              <a:spcBef>
                <a:spcPts val="400"/>
              </a:spcBef>
              <a:buClr>
                <a:srgbClr val="20ae80"/>
              </a:buClr>
              <a:buFont typeface="DFB Sans Ofc"/>
              <a:buChar char="›"/>
            </a:pPr>
            <a:r>
              <a:rPr b="0" lang="de-DE" sz="1600" spc="-1" strike="noStrike">
                <a:solidFill>
                  <a:srgbClr val="00823b"/>
                </a:solidFill>
                <a:latin typeface="Arial"/>
                <a:ea typeface="DejaVu Sans"/>
              </a:rPr>
              <a:t>seinen Körper aufgrund seiner Hand-/Armhaltung nicht unnatürlich vergrößert,</a:t>
            </a:r>
            <a:endParaRPr b="0" lang="de-DE" sz="1600" spc="-1" strike="noStrike">
              <a:latin typeface="Arial"/>
            </a:endParaRPr>
          </a:p>
          <a:p>
            <a:pPr lvl="2" marL="180000" indent="-178920">
              <a:lnSpc>
                <a:spcPts val="2001"/>
              </a:lnSpc>
              <a:spcBef>
                <a:spcPts val="400"/>
              </a:spcBef>
              <a:buClr>
                <a:srgbClr val="20ae80"/>
              </a:buClr>
              <a:buFont typeface="DFB Sans Ofc"/>
              <a:buChar char="›"/>
            </a:pPr>
            <a:r>
              <a:rPr b="0" lang="de-DE" sz="1600" spc="-1" strike="noStrike">
                <a:solidFill>
                  <a:srgbClr val="00823b"/>
                </a:solidFill>
                <a:latin typeface="Arial"/>
                <a:ea typeface="DejaVu Sans"/>
              </a:rPr>
              <a:t>sich beim Fallen mit der Hand bzw. dem Arm auf dem Boden abfängt.</a:t>
            </a:r>
            <a:endParaRPr b="0" lang="de-DE" sz="1600" spc="-1" strike="noStrike">
              <a:latin typeface="Arial"/>
            </a:endParaRPr>
          </a:p>
        </p:txBody>
      </p:sp>
      <p:pic>
        <p:nvPicPr>
          <p:cNvPr id="317" name="Picture 9" descr=""/>
          <p:cNvPicPr/>
          <p:nvPr/>
        </p:nvPicPr>
        <p:blipFill>
          <a:blip r:embed="rId1"/>
          <a:stretch/>
        </p:blipFill>
        <p:spPr>
          <a:xfrm>
            <a:off x="7714800" y="2473920"/>
            <a:ext cx="459360" cy="460800"/>
          </a:xfrm>
          <a:prstGeom prst="rect">
            <a:avLst/>
          </a:prstGeom>
          <a:ln>
            <a:noFill/>
          </a:ln>
        </p:spPr>
      </p:pic>
      <p:pic>
        <p:nvPicPr>
          <p:cNvPr id="318" name="Picture 9" descr=""/>
          <p:cNvPicPr/>
          <p:nvPr/>
        </p:nvPicPr>
        <p:blipFill>
          <a:blip r:embed="rId2"/>
          <a:stretch/>
        </p:blipFill>
        <p:spPr>
          <a:xfrm>
            <a:off x="8436960" y="2486520"/>
            <a:ext cx="459360" cy="460800"/>
          </a:xfrm>
          <a:prstGeom prst="rect">
            <a:avLst/>
          </a:prstGeom>
          <a:ln>
            <a:noFill/>
          </a:ln>
        </p:spPr>
      </p:pic>
      <p:pic>
        <p:nvPicPr>
          <p:cNvPr id="319" name="Picture 9" descr=""/>
          <p:cNvPicPr/>
          <p:nvPr/>
        </p:nvPicPr>
        <p:blipFill>
          <a:blip r:embed="rId3"/>
          <a:stretch/>
        </p:blipFill>
        <p:spPr>
          <a:xfrm>
            <a:off x="9173520" y="2486520"/>
            <a:ext cx="459360" cy="460800"/>
          </a:xfrm>
          <a:prstGeom prst="rect">
            <a:avLst/>
          </a:prstGeom>
          <a:ln>
            <a:noFill/>
          </a:ln>
        </p:spPr>
      </p:pic>
      <p:pic>
        <p:nvPicPr>
          <p:cNvPr id="320" name="Picture 9" descr=""/>
          <p:cNvPicPr/>
          <p:nvPr/>
        </p:nvPicPr>
        <p:blipFill>
          <a:blip r:embed="rId4"/>
          <a:stretch/>
        </p:blipFill>
        <p:spPr>
          <a:xfrm>
            <a:off x="9906480" y="2481120"/>
            <a:ext cx="459360" cy="460800"/>
          </a:xfrm>
          <a:prstGeom prst="rect">
            <a:avLst/>
          </a:prstGeom>
          <a:ln>
            <a:noFill/>
          </a:ln>
        </p:spPr>
      </p:pic>
      <p:pic>
        <p:nvPicPr>
          <p:cNvPr id="321" name="Picture 9" descr=""/>
          <p:cNvPicPr/>
          <p:nvPr/>
        </p:nvPicPr>
        <p:blipFill>
          <a:blip r:embed="rId5"/>
          <a:stretch/>
        </p:blipFill>
        <p:spPr>
          <a:xfrm>
            <a:off x="7702560" y="4616280"/>
            <a:ext cx="459360" cy="460800"/>
          </a:xfrm>
          <a:prstGeom prst="rect">
            <a:avLst/>
          </a:prstGeom>
          <a:ln>
            <a:noFill/>
          </a:ln>
        </p:spPr>
      </p:pic>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2" name="CustomShape 1"/>
          <p:cNvSpPr/>
          <p:nvPr/>
        </p:nvSpPr>
        <p:spPr>
          <a:xfrm>
            <a:off x="1343520" y="1232640"/>
            <a:ext cx="10008000" cy="3743640"/>
          </a:xfrm>
          <a:prstGeom prst="rect">
            <a:avLst/>
          </a:prstGeom>
          <a:noFill/>
          <a:ln>
            <a:noFill/>
          </a:ln>
        </p:spPr>
        <p:style>
          <a:lnRef idx="0"/>
          <a:fillRef idx="0"/>
          <a:effectRef idx="0"/>
          <a:fontRef idx="minor"/>
        </p:style>
        <p:txBody>
          <a:bodyPr lIns="0" rIns="0" tIns="0" bIns="0">
            <a:noAutofit/>
          </a:bodyPr>
          <a:p>
            <a:pPr algn="ctr">
              <a:lnSpc>
                <a:spcPts val="2001"/>
              </a:lnSpc>
              <a:spcBef>
                <a:spcPts val="1199"/>
              </a:spcBef>
            </a:pPr>
            <a:r>
              <a:rPr b="1" lang="de-DE" sz="2900" spc="-1" strike="noStrike">
                <a:solidFill>
                  <a:srgbClr val="000000"/>
                </a:solidFill>
                <a:latin typeface="Arial"/>
                <a:ea typeface="ＭＳ Ｐゴシック"/>
              </a:rPr>
              <a:t>Regel 12 - Handspiel</a:t>
            </a:r>
            <a:endParaRPr b="0" lang="de-DE" sz="2900" spc="-1" strike="noStrike">
              <a:latin typeface="Arial"/>
            </a:endParaRPr>
          </a:p>
          <a:p>
            <a:pPr>
              <a:lnSpc>
                <a:spcPts val="2001"/>
              </a:lnSpc>
              <a:spcBef>
                <a:spcPts val="1199"/>
              </a:spcBef>
            </a:pPr>
            <a:br/>
            <a:endParaRPr b="0" lang="de-DE" sz="2900" spc="-1" strike="noStrike">
              <a:latin typeface="Arial"/>
            </a:endParaRPr>
          </a:p>
          <a:p>
            <a:pPr>
              <a:lnSpc>
                <a:spcPts val="2001"/>
              </a:lnSpc>
              <a:spcBef>
                <a:spcPts val="1199"/>
              </a:spcBef>
            </a:pPr>
            <a:r>
              <a:rPr b="1" lang="de-DE" sz="3200" spc="-1" strike="noStrike">
                <a:solidFill>
                  <a:srgbClr val="000000"/>
                </a:solidFill>
                <a:latin typeface="Arial"/>
                <a:ea typeface="ＭＳ Ｐゴシック"/>
              </a:rPr>
              <a:t>Handspiel beim „zu Boden gehen“ (Ausnahme)</a:t>
            </a:r>
            <a:endParaRPr b="0" lang="de-DE" sz="3200" spc="-1" strike="noStrike">
              <a:latin typeface="Arial"/>
            </a:endParaRPr>
          </a:p>
          <a:p>
            <a:pPr>
              <a:lnSpc>
                <a:spcPts val="2001"/>
              </a:lnSpc>
              <a:spcBef>
                <a:spcPts val="1199"/>
              </a:spcBef>
            </a:pPr>
            <a:endParaRPr b="0" lang="de-DE" sz="3200" spc="-1" strike="noStrike">
              <a:latin typeface="Arial"/>
            </a:endParaRPr>
          </a:p>
          <a:p>
            <a:pPr>
              <a:lnSpc>
                <a:spcPts val="2001"/>
              </a:lnSpc>
              <a:spcBef>
                <a:spcPts val="1199"/>
              </a:spcBef>
            </a:pPr>
            <a:r>
              <a:rPr b="1" lang="de-DE" sz="2000" spc="-1" strike="noStrike">
                <a:solidFill>
                  <a:srgbClr val="20ae80"/>
                </a:solidFill>
                <a:latin typeface="Arial"/>
                <a:ea typeface="ＭＳ Ｐゴシック"/>
              </a:rPr>
              <a:t>„</a:t>
            </a:r>
            <a:r>
              <a:rPr b="1" lang="de-DE" sz="2000" spc="-1" strike="noStrike">
                <a:solidFill>
                  <a:srgbClr val="20ae80"/>
                </a:solidFill>
                <a:latin typeface="Arial"/>
                <a:ea typeface="ＭＳ Ｐゴシック"/>
              </a:rPr>
              <a:t>z. B.: Tackling oder Sturz“</a:t>
            </a:r>
            <a:br/>
            <a:endParaRPr b="0" lang="de-DE" sz="2000" spc="-1" strike="noStrike">
              <a:latin typeface="Arial"/>
            </a:endParaRPr>
          </a:p>
          <a:p>
            <a:pPr>
              <a:lnSpc>
                <a:spcPts val="2001"/>
              </a:lnSpc>
              <a:spcBef>
                <a:spcPts val="1199"/>
              </a:spcBef>
            </a:pPr>
            <a:r>
              <a:rPr b="1" lang="de-DE" sz="2000" spc="-1" strike="noStrike">
                <a:solidFill>
                  <a:srgbClr val="ff0000"/>
                </a:solidFill>
                <a:latin typeface="Arial"/>
                <a:ea typeface="ＭＳ Ｐゴシック"/>
              </a:rPr>
              <a:t>Abstützen beim Sturz ist eine natürliche Armhaltung (Arm vertikal zwischen Körper und Boden)</a:t>
            </a:r>
            <a:endParaRPr b="0" lang="de-DE" sz="2000" spc="-1" strike="noStrike">
              <a:latin typeface="Arial"/>
            </a:endParaRPr>
          </a:p>
          <a:p>
            <a:pPr>
              <a:lnSpc>
                <a:spcPts val="2001"/>
              </a:lnSpc>
              <a:spcBef>
                <a:spcPts val="1199"/>
              </a:spcBef>
            </a:pPr>
            <a:r>
              <a:rPr b="1" lang="de-DE" sz="2000" spc="-1" strike="noStrike">
                <a:solidFill>
                  <a:srgbClr val="20ae80"/>
                </a:solidFill>
                <a:latin typeface="Arial"/>
                <a:ea typeface="ＭＳ Ｐゴシック"/>
              </a:rPr>
              <a:t>Handspiel „auf oder über Schulterhöhe“ dagegen keine natürliche Haltung - Risiko liegt beim Spieler, auch beim Grätschen</a:t>
            </a:r>
            <a:endParaRPr b="0" lang="de-DE" sz="2000" spc="-1" strike="noStrike">
              <a:latin typeface="Arial"/>
            </a:endParaRPr>
          </a:p>
        </p:txBody>
      </p:sp>
      <p:sp>
        <p:nvSpPr>
          <p:cNvPr id="323" name="CustomShape 2"/>
          <p:cNvSpPr/>
          <p:nvPr/>
        </p:nvSpPr>
        <p:spPr>
          <a:xfrm>
            <a:off x="12582000" y="5843880"/>
            <a:ext cx="567720" cy="222120"/>
          </a:xfrm>
          <a:prstGeom prst="rect">
            <a:avLst/>
          </a:prstGeom>
          <a:noFill/>
          <a:ln>
            <a:noFill/>
          </a:ln>
        </p:spPr>
        <p:style>
          <a:lnRef idx="0"/>
          <a:fillRef idx="0"/>
          <a:effectRef idx="0"/>
          <a:fontRef idx="minor"/>
        </p:style>
        <p:txBody>
          <a:bodyPr lIns="0" rIns="0" tIns="0" bIns="0" anchor="ctr">
            <a:noAutofit/>
          </a:bodyPr>
          <a:p>
            <a:pPr algn="r">
              <a:lnSpc>
                <a:spcPct val="100000"/>
              </a:lnSpc>
            </a:pPr>
            <a:fld id="{5E04DB62-F248-41BD-A5AF-C5F2B46303A0}" type="slidenum">
              <a:rPr b="1" lang="de-DE" sz="1450" spc="-1" strike="noStrike">
                <a:solidFill>
                  <a:srgbClr val="000000"/>
                </a:solidFill>
                <a:latin typeface="Times New Roman"/>
                <a:ea typeface="MS PGothic"/>
              </a:rPr>
              <a:t>&lt;Foliennummer&gt;</a:t>
            </a:fld>
            <a:endParaRPr b="0" lang="de-DE" sz="1450" spc="-1" strike="noStrike">
              <a:latin typeface="Arial"/>
            </a:endParaRPr>
          </a:p>
        </p:txBody>
      </p:sp>
      <p:pic>
        <p:nvPicPr>
          <p:cNvPr id="324" name="Picture 9" descr=""/>
          <p:cNvPicPr/>
          <p:nvPr/>
        </p:nvPicPr>
        <p:blipFill>
          <a:blip r:embed="rId1"/>
          <a:stretch/>
        </p:blipFill>
        <p:spPr>
          <a:xfrm>
            <a:off x="6023880" y="5365440"/>
            <a:ext cx="459360" cy="460800"/>
          </a:xfrm>
          <a:prstGeom prst="rect">
            <a:avLst/>
          </a:prstGeom>
          <a:ln>
            <a:noFill/>
          </a:ln>
        </p:spPr>
      </p:pic>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5" name="CustomShape 1"/>
          <p:cNvSpPr/>
          <p:nvPr/>
        </p:nvSpPr>
        <p:spPr>
          <a:xfrm>
            <a:off x="1451520" y="1334520"/>
            <a:ext cx="10116000" cy="4154040"/>
          </a:xfrm>
          <a:prstGeom prst="rect">
            <a:avLst/>
          </a:prstGeom>
          <a:noFill/>
          <a:ln>
            <a:noFill/>
          </a:ln>
        </p:spPr>
        <p:style>
          <a:lnRef idx="0"/>
          <a:fillRef idx="0"/>
          <a:effectRef idx="0"/>
          <a:fontRef idx="minor"/>
        </p:style>
        <p:txBody>
          <a:bodyPr lIns="0" rIns="0" tIns="0" bIns="0">
            <a:noAutofit/>
          </a:bodyPr>
          <a:p>
            <a:pPr algn="ctr">
              <a:lnSpc>
                <a:spcPts val="2001"/>
              </a:lnSpc>
              <a:spcBef>
                <a:spcPts val="1199"/>
              </a:spcBef>
            </a:pPr>
            <a:r>
              <a:rPr b="1" lang="de-DE" sz="2900" spc="-1" strike="noStrike">
                <a:solidFill>
                  <a:srgbClr val="000000"/>
                </a:solidFill>
                <a:latin typeface="Arial"/>
                <a:ea typeface="ＭＳ Ｐゴシック"/>
              </a:rPr>
              <a:t>Regel 12 - Handspiel</a:t>
            </a:r>
            <a:endParaRPr b="0" lang="de-DE" sz="2900" spc="-1" strike="noStrike">
              <a:latin typeface="Arial"/>
            </a:endParaRPr>
          </a:p>
          <a:p>
            <a:pPr>
              <a:lnSpc>
                <a:spcPts val="2001"/>
              </a:lnSpc>
              <a:spcBef>
                <a:spcPts val="1199"/>
              </a:spcBef>
            </a:pPr>
            <a:br/>
            <a:endParaRPr b="0" lang="de-DE" sz="2900" spc="-1" strike="noStrike">
              <a:latin typeface="Arial"/>
            </a:endParaRPr>
          </a:p>
          <a:p>
            <a:pPr>
              <a:lnSpc>
                <a:spcPts val="2001"/>
              </a:lnSpc>
              <a:spcBef>
                <a:spcPts val="1199"/>
              </a:spcBef>
            </a:pPr>
            <a:r>
              <a:rPr b="1" lang="de-DE" sz="3200" spc="-1" strike="noStrike">
                <a:solidFill>
                  <a:srgbClr val="000000"/>
                </a:solidFill>
                <a:latin typeface="Arial"/>
                <a:ea typeface="ＭＳ Ｐゴシック"/>
              </a:rPr>
              <a:t>Handspiel bei der Torerzielung (Ausnahme)</a:t>
            </a:r>
            <a:endParaRPr b="0" lang="de-DE" sz="3200" spc="-1" strike="noStrike">
              <a:latin typeface="Arial"/>
            </a:endParaRPr>
          </a:p>
          <a:p>
            <a:pPr>
              <a:lnSpc>
                <a:spcPts val="2001"/>
              </a:lnSpc>
              <a:spcBef>
                <a:spcPts val="1199"/>
              </a:spcBef>
            </a:pPr>
            <a:endParaRPr b="0" lang="de-DE" sz="3200" spc="-1" strike="noStrike">
              <a:latin typeface="Arial"/>
            </a:endParaRPr>
          </a:p>
          <a:p>
            <a:pPr>
              <a:lnSpc>
                <a:spcPts val="2001"/>
              </a:lnSpc>
              <a:spcBef>
                <a:spcPts val="1199"/>
              </a:spcBef>
            </a:pPr>
            <a:r>
              <a:rPr b="1" lang="de-DE" sz="2000" spc="-1" strike="noStrike">
                <a:solidFill>
                  <a:srgbClr val="ff0000"/>
                </a:solidFill>
                <a:latin typeface="Arial"/>
                <a:ea typeface="ＭＳ Ｐゴシック"/>
              </a:rPr>
              <a:t>Vergehen = betrifft nur Offensivaktionen (Stürmer) zum Torerfolg</a:t>
            </a:r>
            <a:br/>
            <a:endParaRPr b="0" lang="de-DE" sz="2000" spc="-1" strike="noStrike">
              <a:latin typeface="Arial"/>
            </a:endParaRPr>
          </a:p>
          <a:p>
            <a:pPr>
              <a:lnSpc>
                <a:spcPts val="2001"/>
              </a:lnSpc>
              <a:spcBef>
                <a:spcPts val="1199"/>
              </a:spcBef>
            </a:pPr>
            <a:r>
              <a:rPr b="1" lang="de-DE" sz="2000" spc="-1" strike="noStrike">
                <a:solidFill>
                  <a:srgbClr val="20ae80"/>
                </a:solidFill>
                <a:latin typeface="Arial"/>
                <a:ea typeface="ＭＳ Ｐゴシック"/>
              </a:rPr>
              <a:t>Strafbarkeit bei „jeglichem“ Handspiel  gegeben</a:t>
            </a:r>
            <a:endParaRPr b="0" lang="de-DE" sz="2000" spc="-1" strike="noStrike">
              <a:latin typeface="Arial"/>
            </a:endParaRPr>
          </a:p>
          <a:p>
            <a:pPr>
              <a:lnSpc>
                <a:spcPts val="2001"/>
              </a:lnSpc>
              <a:spcBef>
                <a:spcPts val="1199"/>
              </a:spcBef>
            </a:pPr>
            <a:r>
              <a:rPr b="1" lang="de-DE" sz="2000" spc="-1" strike="noStrike">
                <a:solidFill>
                  <a:srgbClr val="20ae80"/>
                </a:solidFill>
                <a:latin typeface="Arial"/>
                <a:ea typeface="ＭＳ Ｐゴシック"/>
              </a:rPr>
              <a:t>Keine Anerkennung eines Tores, das mit der Hand / dem Arm erzielt wird (egal ob absichtlich oder unabsichtlich)</a:t>
            </a:r>
            <a:endParaRPr b="0" lang="de-DE" sz="2000" spc="-1" strike="noStrike">
              <a:latin typeface="Arial"/>
            </a:endParaRPr>
          </a:p>
          <a:p>
            <a:pPr>
              <a:lnSpc>
                <a:spcPts val="2001"/>
              </a:lnSpc>
              <a:spcBef>
                <a:spcPts val="1199"/>
              </a:spcBef>
            </a:pPr>
            <a:r>
              <a:rPr b="1" lang="de-DE" sz="2000" spc="-1" strike="noStrike">
                <a:solidFill>
                  <a:srgbClr val="ff0000"/>
                </a:solidFill>
                <a:latin typeface="Arial"/>
                <a:ea typeface="ＭＳ Ｐゴシック"/>
              </a:rPr>
              <a:t>Bestrafung des Ballbesitzes mit der Hand / dem Arm, wenn ein Spieler sich einen Vorteil verschafft (klare Torchance, unmittelbare Torerzielung)</a:t>
            </a:r>
            <a:endParaRPr b="0" lang="de-DE" sz="2000" spc="-1" strike="noStrike">
              <a:latin typeface="Arial"/>
            </a:endParaRPr>
          </a:p>
        </p:txBody>
      </p:sp>
      <p:sp>
        <p:nvSpPr>
          <p:cNvPr id="326" name="CustomShape 2"/>
          <p:cNvSpPr/>
          <p:nvPr/>
        </p:nvSpPr>
        <p:spPr>
          <a:xfrm>
            <a:off x="12582000" y="5843880"/>
            <a:ext cx="567720" cy="222120"/>
          </a:xfrm>
          <a:prstGeom prst="rect">
            <a:avLst/>
          </a:prstGeom>
          <a:noFill/>
          <a:ln>
            <a:noFill/>
          </a:ln>
        </p:spPr>
        <p:style>
          <a:lnRef idx="0"/>
          <a:fillRef idx="0"/>
          <a:effectRef idx="0"/>
          <a:fontRef idx="minor"/>
        </p:style>
        <p:txBody>
          <a:bodyPr lIns="0" rIns="0" tIns="0" bIns="0" anchor="ctr">
            <a:noAutofit/>
          </a:bodyPr>
          <a:p>
            <a:pPr algn="r">
              <a:lnSpc>
                <a:spcPct val="100000"/>
              </a:lnSpc>
            </a:pPr>
            <a:fld id="{D54FF185-8D77-4875-B0E3-D9690C0B5179}" type="slidenum">
              <a:rPr b="1" lang="de-DE" sz="1450" spc="-1" strike="noStrike">
                <a:solidFill>
                  <a:srgbClr val="000000"/>
                </a:solidFill>
                <a:latin typeface="Times New Roman"/>
                <a:ea typeface="MS PGothic"/>
              </a:rPr>
              <a:t>&lt;Foliennummer&gt;</a:t>
            </a:fld>
            <a:endParaRPr b="0" lang="de-DE" sz="1450" spc="-1" strike="noStrike">
              <a:latin typeface="Arial"/>
            </a:endParaRPr>
          </a:p>
        </p:txBody>
      </p:sp>
      <p:pic>
        <p:nvPicPr>
          <p:cNvPr id="327" name="Picture 9" descr=""/>
          <p:cNvPicPr/>
          <p:nvPr/>
        </p:nvPicPr>
        <p:blipFill>
          <a:blip r:embed="rId1"/>
          <a:stretch/>
        </p:blipFill>
        <p:spPr>
          <a:xfrm>
            <a:off x="4491720" y="5605200"/>
            <a:ext cx="459360" cy="460800"/>
          </a:xfrm>
          <a:prstGeom prst="rect">
            <a:avLst/>
          </a:prstGeom>
          <a:ln>
            <a:noFill/>
          </a:ln>
        </p:spPr>
      </p:pic>
      <p:pic>
        <p:nvPicPr>
          <p:cNvPr id="328" name="Picture 9" descr=""/>
          <p:cNvPicPr/>
          <p:nvPr/>
        </p:nvPicPr>
        <p:blipFill>
          <a:blip r:embed="rId2"/>
          <a:stretch/>
        </p:blipFill>
        <p:spPr>
          <a:xfrm>
            <a:off x="5915880" y="5604480"/>
            <a:ext cx="459360" cy="460800"/>
          </a:xfrm>
          <a:prstGeom prst="rect">
            <a:avLst/>
          </a:prstGeom>
          <a:ln>
            <a:noFill/>
          </a:ln>
        </p:spPr>
      </p:pic>
      <p:pic>
        <p:nvPicPr>
          <p:cNvPr id="329" name="Picture 9" descr=""/>
          <p:cNvPicPr/>
          <p:nvPr/>
        </p:nvPicPr>
        <p:blipFill>
          <a:blip r:embed="rId3"/>
          <a:stretch/>
        </p:blipFill>
        <p:spPr>
          <a:xfrm>
            <a:off x="7340040" y="5605200"/>
            <a:ext cx="459360" cy="460800"/>
          </a:xfrm>
          <a:prstGeom prst="rect">
            <a:avLst/>
          </a:prstGeom>
          <a:ln>
            <a:noFill/>
          </a:ln>
        </p:spPr>
      </p:pic>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091520" y="1334520"/>
            <a:ext cx="10332000" cy="3999960"/>
          </a:xfrm>
          <a:prstGeom prst="rect">
            <a:avLst/>
          </a:prstGeom>
          <a:noFill/>
          <a:ln>
            <a:noFill/>
          </a:ln>
        </p:spPr>
        <p:style>
          <a:lnRef idx="0"/>
          <a:fillRef idx="0"/>
          <a:effectRef idx="0"/>
          <a:fontRef idx="minor"/>
        </p:style>
        <p:txBody>
          <a:bodyPr lIns="0" rIns="0" tIns="0" bIns="0">
            <a:noAutofit/>
          </a:bodyPr>
          <a:p>
            <a:pPr algn="ctr">
              <a:lnSpc>
                <a:spcPts val="2001"/>
              </a:lnSpc>
              <a:spcBef>
                <a:spcPts val="1199"/>
              </a:spcBef>
            </a:pPr>
            <a:r>
              <a:rPr b="1" lang="de-DE" sz="2900" spc="-1" strike="noStrike">
                <a:solidFill>
                  <a:srgbClr val="000000"/>
                </a:solidFill>
                <a:latin typeface="Arial"/>
                <a:ea typeface="ＭＳ Ｐゴシック"/>
              </a:rPr>
              <a:t>Regel 12 - Fouls und Unsportlichkeiten</a:t>
            </a:r>
            <a:endParaRPr b="0" lang="de-DE" sz="2900" spc="-1" strike="noStrike">
              <a:latin typeface="Arial"/>
            </a:endParaRPr>
          </a:p>
          <a:p>
            <a:pPr>
              <a:lnSpc>
                <a:spcPts val="2001"/>
              </a:lnSpc>
              <a:spcBef>
                <a:spcPts val="1199"/>
              </a:spcBef>
            </a:pPr>
            <a:br/>
            <a:endParaRPr b="0" lang="de-DE" sz="2900" spc="-1" strike="noStrike">
              <a:latin typeface="Arial"/>
            </a:endParaRPr>
          </a:p>
          <a:p>
            <a:pPr>
              <a:lnSpc>
                <a:spcPts val="2001"/>
              </a:lnSpc>
              <a:spcBef>
                <a:spcPts val="1199"/>
              </a:spcBef>
            </a:pPr>
            <a:r>
              <a:rPr b="1" lang="de-DE" sz="3200" spc="-1" strike="noStrike">
                <a:solidFill>
                  <a:srgbClr val="000000"/>
                </a:solidFill>
                <a:latin typeface="Arial"/>
                <a:ea typeface="ＭＳ Ｐゴシック"/>
              </a:rPr>
              <a:t>2. Indirekter Freistoß</a:t>
            </a:r>
            <a:endParaRPr b="0" lang="de-DE" sz="3200" spc="-1" strike="noStrike">
              <a:latin typeface="Arial"/>
            </a:endParaRPr>
          </a:p>
          <a:p>
            <a:pPr>
              <a:lnSpc>
                <a:spcPts val="2001"/>
              </a:lnSpc>
              <a:spcBef>
                <a:spcPts val="1199"/>
              </a:spcBef>
            </a:pPr>
            <a:br/>
            <a:r>
              <a:rPr b="1" lang="de-DE" sz="2000" spc="-1" strike="noStrike">
                <a:solidFill>
                  <a:srgbClr val="20ae80"/>
                </a:solidFill>
                <a:latin typeface="Arial"/>
                <a:ea typeface="ＭＳ Ｐゴシック"/>
              </a:rPr>
              <a:t>Wenn ein Torhüter innerhalb seines Strafraums nach einem Zuspiel des Mitspielers mit dem Fuß oder nach einem Einwurf</a:t>
            </a:r>
            <a:br/>
            <a:endParaRPr b="0" lang="de-DE" sz="2000" spc="-1" strike="noStrike">
              <a:latin typeface="Arial"/>
            </a:endParaRPr>
          </a:p>
          <a:p>
            <a:pPr>
              <a:lnSpc>
                <a:spcPts val="2001"/>
              </a:lnSpc>
              <a:spcBef>
                <a:spcPts val="1199"/>
              </a:spcBef>
            </a:pPr>
            <a:r>
              <a:rPr b="1" lang="de-DE" sz="2000" spc="-1" strike="noStrike">
                <a:solidFill>
                  <a:srgbClr val="20ae80"/>
                </a:solidFill>
                <a:latin typeface="Arial"/>
                <a:ea typeface="ＭＳ Ｐゴシック"/>
              </a:rPr>
              <a:t>…</a:t>
            </a:r>
            <a:r>
              <a:rPr b="1" lang="de-DE" sz="2000" spc="-1" strike="noStrike">
                <a:solidFill>
                  <a:srgbClr val="20ae80"/>
                </a:solidFill>
                <a:latin typeface="Arial"/>
                <a:ea typeface="ＭＳ Ｐゴシック"/>
              </a:rPr>
              <a:t>den Ball mit der Hand/dem Arm berührt, </a:t>
            </a:r>
            <a:r>
              <a:rPr b="1" lang="de-DE" sz="2000" spc="-1" strike="noStrike">
                <a:solidFill>
                  <a:srgbClr val="ff0000"/>
                </a:solidFill>
                <a:latin typeface="Arial"/>
                <a:ea typeface="ＭＳ Ｐゴシック"/>
              </a:rPr>
              <a:t>es sei denn, er hat den Ball bei einem Klärungsversuch eindeutig mit dem Fuß gespielt oder zu spielen versucht, </a:t>
            </a:r>
            <a:endParaRPr b="0" lang="de-DE" sz="2000" spc="-1" strike="noStrike">
              <a:latin typeface="Arial"/>
            </a:endParaRPr>
          </a:p>
          <a:p>
            <a:pPr>
              <a:lnSpc>
                <a:spcPts val="2001"/>
              </a:lnSpc>
              <a:spcBef>
                <a:spcPts val="1199"/>
              </a:spcBef>
            </a:pPr>
            <a:endParaRPr b="0" lang="de-DE" sz="2000" spc="-1" strike="noStrike">
              <a:latin typeface="Arial"/>
            </a:endParaRPr>
          </a:p>
          <a:p>
            <a:pPr>
              <a:lnSpc>
                <a:spcPts val="2001"/>
              </a:lnSpc>
              <a:spcBef>
                <a:spcPts val="1199"/>
              </a:spcBef>
            </a:pPr>
            <a:r>
              <a:rPr b="1" lang="de-DE" sz="2000" spc="-1" strike="noStrike">
                <a:solidFill>
                  <a:srgbClr val="20ae80"/>
                </a:solidFill>
                <a:latin typeface="Arial"/>
                <a:ea typeface="ＭＳ Ｐゴシック"/>
              </a:rPr>
              <a:t>hat der Schiedsrichter auf Weiterspielen zu entscheiden</a:t>
            </a:r>
            <a:endParaRPr b="0" lang="de-DE" sz="2000" spc="-1" strike="noStrike">
              <a:latin typeface="Arial"/>
            </a:endParaRPr>
          </a:p>
        </p:txBody>
      </p:sp>
      <p:sp>
        <p:nvSpPr>
          <p:cNvPr id="331" name="CustomShape 2"/>
          <p:cNvSpPr/>
          <p:nvPr/>
        </p:nvSpPr>
        <p:spPr>
          <a:xfrm>
            <a:off x="12582000" y="5843880"/>
            <a:ext cx="567720" cy="222120"/>
          </a:xfrm>
          <a:prstGeom prst="rect">
            <a:avLst/>
          </a:prstGeom>
          <a:noFill/>
          <a:ln>
            <a:noFill/>
          </a:ln>
        </p:spPr>
        <p:style>
          <a:lnRef idx="0"/>
          <a:fillRef idx="0"/>
          <a:effectRef idx="0"/>
          <a:fontRef idx="minor"/>
        </p:style>
        <p:txBody>
          <a:bodyPr lIns="0" rIns="0" tIns="0" bIns="0" anchor="ctr">
            <a:noAutofit/>
          </a:bodyPr>
          <a:p>
            <a:pPr algn="r">
              <a:lnSpc>
                <a:spcPct val="100000"/>
              </a:lnSpc>
            </a:pPr>
            <a:fld id="{DEE96546-B0B8-4C55-B0CA-0D3894B85402}" type="slidenum">
              <a:rPr b="1" lang="de-DE" sz="1450" spc="-1" strike="noStrike">
                <a:solidFill>
                  <a:srgbClr val="000000"/>
                </a:solidFill>
                <a:latin typeface="Times New Roman"/>
                <a:ea typeface="MS PGothic"/>
              </a:rPr>
              <a:t>&lt;Foliennummer&gt;</a:t>
            </a:fld>
            <a:endParaRPr b="0" lang="de-DE" sz="1450" spc="-1" strike="noStrike">
              <a:latin typeface="Arial"/>
            </a:endParaRPr>
          </a:p>
        </p:txBody>
      </p:sp>
      <p:pic>
        <p:nvPicPr>
          <p:cNvPr id="332" name="Picture 9" descr=""/>
          <p:cNvPicPr/>
          <p:nvPr/>
        </p:nvPicPr>
        <p:blipFill>
          <a:blip r:embed="rId1"/>
          <a:stretch/>
        </p:blipFill>
        <p:spPr>
          <a:xfrm>
            <a:off x="5915880" y="5565240"/>
            <a:ext cx="459360" cy="460800"/>
          </a:xfrm>
          <a:prstGeom prst="rect">
            <a:avLst/>
          </a:prstGeom>
          <a:ln>
            <a:noFill/>
          </a:ln>
        </p:spPr>
      </p:pic>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3" name="CustomShape 1"/>
          <p:cNvSpPr/>
          <p:nvPr/>
        </p:nvSpPr>
        <p:spPr>
          <a:xfrm>
            <a:off x="1343520" y="1318680"/>
            <a:ext cx="9645480" cy="5179680"/>
          </a:xfrm>
          <a:prstGeom prst="rect">
            <a:avLst/>
          </a:prstGeom>
          <a:noFill/>
          <a:ln>
            <a:noFill/>
          </a:ln>
        </p:spPr>
        <p:style>
          <a:lnRef idx="0"/>
          <a:fillRef idx="0"/>
          <a:effectRef idx="0"/>
          <a:fontRef idx="minor"/>
        </p:style>
        <p:txBody>
          <a:bodyPr lIns="0" rIns="0" tIns="0" bIns="0">
            <a:noAutofit/>
          </a:bodyPr>
          <a:p>
            <a:pPr algn="ctr">
              <a:lnSpc>
                <a:spcPts val="2001"/>
              </a:lnSpc>
              <a:spcBef>
                <a:spcPts val="1199"/>
              </a:spcBef>
            </a:pPr>
            <a:r>
              <a:rPr b="1" lang="de-DE" sz="2900" spc="-1" strike="noStrike">
                <a:solidFill>
                  <a:srgbClr val="000000"/>
                </a:solidFill>
                <a:latin typeface="Arial"/>
                <a:ea typeface="ＭＳ Ｐゴシック"/>
              </a:rPr>
              <a:t>Regel 12 - Fouls und unsp. Verhalten:</a:t>
            </a:r>
            <a:endParaRPr b="0" lang="de-DE" sz="2900" spc="-1" strike="noStrike">
              <a:latin typeface="Arial"/>
            </a:endParaRPr>
          </a:p>
          <a:p>
            <a:pPr>
              <a:lnSpc>
                <a:spcPts val="2001"/>
              </a:lnSpc>
              <a:spcBef>
                <a:spcPts val="1199"/>
              </a:spcBef>
            </a:pPr>
            <a:br/>
            <a:endParaRPr b="0" lang="de-DE" sz="2900" spc="-1" strike="noStrike">
              <a:latin typeface="Arial"/>
            </a:endParaRPr>
          </a:p>
          <a:p>
            <a:pPr>
              <a:lnSpc>
                <a:spcPts val="2001"/>
              </a:lnSpc>
              <a:spcBef>
                <a:spcPts val="1199"/>
              </a:spcBef>
            </a:pPr>
            <a:r>
              <a:rPr b="1" lang="de-DE" sz="3200" spc="-1" strike="noStrike">
                <a:solidFill>
                  <a:srgbClr val="000000"/>
                </a:solidFill>
                <a:latin typeface="Arial"/>
                <a:ea typeface="ＭＳ Ｐゴシック"/>
              </a:rPr>
              <a:t>3. Disziplinarmaßnahmen (Textergänzung)</a:t>
            </a:r>
            <a:endParaRPr b="0" lang="de-DE" sz="3200" spc="-1" strike="noStrike">
              <a:latin typeface="Arial"/>
            </a:endParaRPr>
          </a:p>
          <a:p>
            <a:pPr>
              <a:lnSpc>
                <a:spcPts val="2001"/>
              </a:lnSpc>
              <a:spcBef>
                <a:spcPts val="1199"/>
              </a:spcBef>
            </a:pPr>
            <a:br/>
            <a:r>
              <a:rPr b="1" lang="de-DE" sz="2000" spc="-1" strike="noStrike">
                <a:solidFill>
                  <a:srgbClr val="20ae80"/>
                </a:solidFill>
                <a:latin typeface="Arial"/>
                <a:ea typeface="ＭＳ Ｐゴシック"/>
              </a:rPr>
              <a:t>Ein Spieler </a:t>
            </a:r>
            <a:r>
              <a:rPr b="1" lang="de-DE" sz="2000" spc="-1" strike="noStrike">
                <a:solidFill>
                  <a:srgbClr val="ff0000"/>
                </a:solidFill>
                <a:latin typeface="Arial"/>
                <a:ea typeface="ＭＳ Ｐゴシック"/>
              </a:rPr>
              <a:t>oder Teamoffizieller </a:t>
            </a:r>
            <a:r>
              <a:rPr b="1" lang="de-DE" sz="2000" spc="-1" strike="noStrike">
                <a:solidFill>
                  <a:srgbClr val="20ae80"/>
                </a:solidFill>
                <a:latin typeface="Arial"/>
                <a:ea typeface="ＭＳ Ｐゴシック"/>
              </a:rPr>
              <a:t>begeht vor Betreten des Spielfeldes zwecks Spielbeginn ein feldverweiswürdiges Vergehen, dann muss ihn der Schiedsrichter vom Spiel ausschließen.</a:t>
            </a:r>
            <a:br/>
            <a:endParaRPr b="0" lang="de-DE" sz="2000" spc="-1" strike="noStrike">
              <a:latin typeface="Arial"/>
            </a:endParaRPr>
          </a:p>
          <a:p>
            <a:pPr>
              <a:lnSpc>
                <a:spcPts val="2001"/>
              </a:lnSpc>
              <a:spcBef>
                <a:spcPts val="1199"/>
              </a:spcBef>
            </a:pPr>
            <a:r>
              <a:rPr b="1" lang="de-DE" sz="2000" spc="-1" strike="noStrike">
                <a:solidFill>
                  <a:srgbClr val="20ae80"/>
                </a:solidFill>
                <a:latin typeface="Arial"/>
                <a:ea typeface="ＭＳ Ｐゴシック"/>
              </a:rPr>
              <a:t>Ein Spieler </a:t>
            </a:r>
            <a:r>
              <a:rPr b="1" lang="de-DE" sz="2000" spc="-1" strike="noStrike">
                <a:solidFill>
                  <a:srgbClr val="ff0000"/>
                </a:solidFill>
                <a:latin typeface="Arial"/>
                <a:ea typeface="ＭＳ Ｐゴシック"/>
              </a:rPr>
              <a:t>oder Teamoffizieller</a:t>
            </a:r>
            <a:r>
              <a:rPr b="1" lang="de-DE" sz="2000" spc="-1" strike="noStrike">
                <a:solidFill>
                  <a:srgbClr val="20ae80"/>
                </a:solidFill>
                <a:latin typeface="Arial"/>
                <a:ea typeface="ＭＳ Ｐゴシック"/>
              </a:rPr>
              <a:t> begeht auf oder abseits des Spielfelds ein verwarnungs- oder feldverweiswürdiges Vergehen: Bestrafung entsprechend dem Vergehen</a:t>
            </a:r>
            <a:br/>
            <a:endParaRPr b="0" lang="de-DE" sz="2000" spc="-1" strike="noStrike">
              <a:latin typeface="Arial"/>
            </a:endParaRPr>
          </a:p>
          <a:p>
            <a:pPr>
              <a:lnSpc>
                <a:spcPts val="2001"/>
              </a:lnSpc>
              <a:spcBef>
                <a:spcPts val="1199"/>
              </a:spcBef>
            </a:pPr>
            <a:r>
              <a:rPr b="1" lang="de-DE" sz="2000" spc="-1" strike="noStrike">
                <a:solidFill>
                  <a:srgbClr val="20ae80"/>
                </a:solidFill>
                <a:latin typeface="Arial"/>
                <a:ea typeface="ＭＳ Ｐゴシック"/>
              </a:rPr>
              <a:t>Rote und gelbe Karten können nur folgenden Personen gezeigt werden:</a:t>
            </a:r>
            <a:endParaRPr b="0" lang="de-DE" sz="2000" spc="-1" strike="noStrike">
              <a:latin typeface="Arial"/>
            </a:endParaRPr>
          </a:p>
          <a:p>
            <a:pPr>
              <a:lnSpc>
                <a:spcPts val="2001"/>
              </a:lnSpc>
              <a:spcBef>
                <a:spcPts val="1199"/>
              </a:spcBef>
            </a:pPr>
            <a:r>
              <a:rPr b="1" lang="de-DE" sz="2000" spc="-1" strike="noStrike">
                <a:solidFill>
                  <a:srgbClr val="20ae80"/>
                </a:solidFill>
                <a:latin typeface="Arial"/>
                <a:ea typeface="ＭＳ Ｐゴシック"/>
              </a:rPr>
              <a:t>Spieler, Auswechselspieler, ausgewechselten Spielern und </a:t>
            </a:r>
            <a:r>
              <a:rPr b="1" lang="de-DE" sz="2000" spc="-1" strike="noStrike">
                <a:solidFill>
                  <a:srgbClr val="ff0000"/>
                </a:solidFill>
                <a:latin typeface="Arial"/>
                <a:ea typeface="ＭＳ Ｐゴシック"/>
              </a:rPr>
              <a:t>Teamoffiziellen</a:t>
            </a:r>
            <a:endParaRPr b="0" lang="de-DE" sz="2000" spc="-1" strike="noStrike">
              <a:latin typeface="Arial"/>
            </a:endParaRPr>
          </a:p>
          <a:p>
            <a:pPr>
              <a:lnSpc>
                <a:spcPts val="2001"/>
              </a:lnSpc>
              <a:spcBef>
                <a:spcPts val="1199"/>
              </a:spcBef>
            </a:pPr>
            <a:endParaRPr b="0" lang="de-DE" sz="2000" spc="-1" strike="noStrike">
              <a:latin typeface="Arial"/>
            </a:endParaRPr>
          </a:p>
        </p:txBody>
      </p:sp>
      <p:sp>
        <p:nvSpPr>
          <p:cNvPr id="334" name="CustomShape 2"/>
          <p:cNvSpPr/>
          <p:nvPr/>
        </p:nvSpPr>
        <p:spPr>
          <a:xfrm>
            <a:off x="12582000" y="5843880"/>
            <a:ext cx="567720" cy="222120"/>
          </a:xfrm>
          <a:prstGeom prst="rect">
            <a:avLst/>
          </a:prstGeom>
          <a:noFill/>
          <a:ln>
            <a:noFill/>
          </a:ln>
        </p:spPr>
        <p:style>
          <a:lnRef idx="0"/>
          <a:fillRef idx="0"/>
          <a:effectRef idx="0"/>
          <a:fontRef idx="minor"/>
        </p:style>
        <p:txBody>
          <a:bodyPr lIns="0" rIns="0" tIns="0" bIns="0" anchor="ctr">
            <a:noAutofit/>
          </a:bodyPr>
          <a:p>
            <a:pPr algn="r">
              <a:lnSpc>
                <a:spcPct val="100000"/>
              </a:lnSpc>
            </a:pPr>
            <a:fld id="{524B1D6B-C4C4-4B3F-8500-178539DE0884}" type="slidenum">
              <a:rPr b="1" lang="de-DE" sz="1450" spc="-1" strike="noStrike">
                <a:solidFill>
                  <a:srgbClr val="000000"/>
                </a:solidFill>
                <a:latin typeface="Times New Roman"/>
                <a:ea typeface="MS PGothic"/>
              </a:rPr>
              <a:t>&lt;Foliennummer&gt;</a:t>
            </a:fld>
            <a:endParaRPr b="0" lang="de-DE" sz="145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5" name="CustomShape 1"/>
          <p:cNvSpPr/>
          <p:nvPr/>
        </p:nvSpPr>
        <p:spPr>
          <a:xfrm>
            <a:off x="1091520" y="1318680"/>
            <a:ext cx="10080000" cy="5128560"/>
          </a:xfrm>
          <a:prstGeom prst="rect">
            <a:avLst/>
          </a:prstGeom>
          <a:noFill/>
          <a:ln>
            <a:noFill/>
          </a:ln>
        </p:spPr>
        <p:style>
          <a:lnRef idx="0"/>
          <a:fillRef idx="0"/>
          <a:effectRef idx="0"/>
          <a:fontRef idx="minor"/>
        </p:style>
        <p:txBody>
          <a:bodyPr lIns="0" rIns="0" tIns="0" bIns="0">
            <a:noAutofit/>
          </a:bodyPr>
          <a:p>
            <a:pPr algn="ctr">
              <a:lnSpc>
                <a:spcPts val="2001"/>
              </a:lnSpc>
              <a:spcBef>
                <a:spcPts val="1199"/>
              </a:spcBef>
            </a:pPr>
            <a:r>
              <a:rPr b="1" lang="de-DE" sz="2900" spc="-1" strike="noStrike">
                <a:solidFill>
                  <a:srgbClr val="000000"/>
                </a:solidFill>
                <a:latin typeface="Arial"/>
                <a:ea typeface="ＭＳ Ｐゴシック"/>
              </a:rPr>
              <a:t>Regel 12 - Fouls und Unsportlichkeiten</a:t>
            </a:r>
            <a:endParaRPr b="0" lang="de-DE" sz="2900" spc="-1" strike="noStrike">
              <a:latin typeface="Arial"/>
            </a:endParaRPr>
          </a:p>
          <a:p>
            <a:pPr>
              <a:lnSpc>
                <a:spcPts val="2001"/>
              </a:lnSpc>
              <a:spcBef>
                <a:spcPts val="1199"/>
              </a:spcBef>
            </a:pPr>
            <a:br/>
            <a:endParaRPr b="0" lang="de-DE" sz="2900" spc="-1" strike="noStrike">
              <a:latin typeface="Arial"/>
            </a:endParaRPr>
          </a:p>
          <a:p>
            <a:pPr>
              <a:lnSpc>
                <a:spcPts val="2001"/>
              </a:lnSpc>
              <a:spcBef>
                <a:spcPts val="1199"/>
              </a:spcBef>
            </a:pPr>
            <a:r>
              <a:rPr b="1" lang="de-DE" sz="3200" spc="-1" strike="noStrike">
                <a:solidFill>
                  <a:srgbClr val="000000"/>
                </a:solidFill>
                <a:latin typeface="Arial"/>
                <a:ea typeface="ＭＳ Ｐゴシック"/>
              </a:rPr>
              <a:t>3. Disziplinarmaßnahmen</a:t>
            </a:r>
            <a:endParaRPr b="0" lang="de-DE" sz="3200" spc="-1" strike="noStrike">
              <a:latin typeface="Arial"/>
            </a:endParaRPr>
          </a:p>
          <a:p>
            <a:pPr>
              <a:lnSpc>
                <a:spcPts val="2001"/>
              </a:lnSpc>
              <a:spcBef>
                <a:spcPts val="1199"/>
              </a:spcBef>
            </a:pPr>
            <a:endParaRPr b="0" lang="de-DE" sz="3200" spc="-1" strike="noStrike">
              <a:latin typeface="Arial"/>
            </a:endParaRPr>
          </a:p>
          <a:p>
            <a:pPr>
              <a:lnSpc>
                <a:spcPts val="2001"/>
              </a:lnSpc>
              <a:spcBef>
                <a:spcPts val="1199"/>
              </a:spcBef>
            </a:pPr>
            <a:r>
              <a:rPr b="1" lang="de-DE" sz="2000" spc="-1" strike="noStrike">
                <a:solidFill>
                  <a:srgbClr val="20ae80"/>
                </a:solidFill>
                <a:latin typeface="Arial"/>
                <a:ea typeface="ＭＳ Ｐゴシック"/>
              </a:rPr>
              <a:t>Aussprechen einer P.S. / SR will „</a:t>
            </a:r>
            <a:r>
              <a:rPr b="1" lang="de-DE" sz="2000" spc="-1" strike="noStrike">
                <a:solidFill>
                  <a:srgbClr val="ffc000"/>
                </a:solidFill>
                <a:latin typeface="Arial"/>
                <a:ea typeface="ＭＳ Ｐゴシック"/>
              </a:rPr>
              <a:t>Gelb</a:t>
            </a:r>
            <a:r>
              <a:rPr b="1" lang="de-DE" sz="2000" spc="-1" strike="noStrike">
                <a:solidFill>
                  <a:srgbClr val="20ae80"/>
                </a:solidFill>
                <a:latin typeface="Arial"/>
                <a:ea typeface="ＭＳ Ｐゴシック"/>
              </a:rPr>
              <a:t>“ oder „</a:t>
            </a:r>
            <a:r>
              <a:rPr b="1" lang="de-DE" sz="2000" spc="-1" strike="noStrike">
                <a:solidFill>
                  <a:srgbClr val="ff0000"/>
                </a:solidFill>
                <a:latin typeface="Arial"/>
                <a:ea typeface="ＭＳ Ｐゴシック"/>
              </a:rPr>
              <a:t>Rot</a:t>
            </a:r>
            <a:r>
              <a:rPr b="1" lang="de-DE" sz="2000" spc="-1" strike="noStrike">
                <a:solidFill>
                  <a:srgbClr val="20ae80"/>
                </a:solidFill>
                <a:latin typeface="Arial"/>
                <a:ea typeface="ＭＳ Ｐゴシック"/>
              </a:rPr>
              <a:t>“ geben:</a:t>
            </a:r>
            <a:endParaRPr b="0" lang="de-DE" sz="2000" spc="-1" strike="noStrike">
              <a:latin typeface="Arial"/>
            </a:endParaRPr>
          </a:p>
          <a:p>
            <a:pPr>
              <a:lnSpc>
                <a:spcPts val="2001"/>
              </a:lnSpc>
              <a:spcBef>
                <a:spcPts val="1199"/>
              </a:spcBef>
            </a:pPr>
            <a:r>
              <a:rPr b="1" lang="de-DE" sz="2000" spc="-1" strike="noStrike">
                <a:solidFill>
                  <a:srgbClr val="20ae80"/>
                </a:solidFill>
                <a:latin typeface="Arial"/>
                <a:ea typeface="ＭＳ Ｐゴシック"/>
              </a:rPr>
              <a:t>Spielfortsetzung grundsätzlich erst nach Zeigen der Karte</a:t>
            </a:r>
            <a:br/>
            <a:endParaRPr b="0" lang="de-DE" sz="2000" spc="-1" strike="noStrike">
              <a:latin typeface="Arial"/>
            </a:endParaRPr>
          </a:p>
          <a:p>
            <a:pPr>
              <a:lnSpc>
                <a:spcPts val="2001"/>
              </a:lnSpc>
              <a:spcBef>
                <a:spcPts val="1199"/>
              </a:spcBef>
            </a:pPr>
            <a:r>
              <a:rPr b="1" lang="de-DE" sz="2000" spc="-1" strike="noStrike">
                <a:solidFill>
                  <a:srgbClr val="ff0000"/>
                </a:solidFill>
                <a:latin typeface="Arial"/>
                <a:ea typeface="ＭＳ Ｐゴシック"/>
              </a:rPr>
              <a:t>Ausnahme: </a:t>
            </a:r>
            <a:endParaRPr b="0" lang="de-DE" sz="2000" spc="-1" strike="noStrike">
              <a:latin typeface="Arial"/>
            </a:endParaRPr>
          </a:p>
          <a:p>
            <a:pPr>
              <a:lnSpc>
                <a:spcPts val="2001"/>
              </a:lnSpc>
              <a:spcBef>
                <a:spcPts val="1199"/>
              </a:spcBef>
            </a:pPr>
            <a:r>
              <a:rPr b="1" lang="de-DE" sz="2000" spc="-1" strike="noStrike">
                <a:solidFill>
                  <a:srgbClr val="ff0000"/>
                </a:solidFill>
                <a:latin typeface="Arial"/>
                <a:ea typeface="ＭＳ Ｐゴシック"/>
              </a:rPr>
              <a:t>Zeigen der Karte in der nächster Unterbrechung ist möglich:</a:t>
            </a:r>
            <a:endParaRPr b="0" lang="de-DE" sz="2000" spc="-1" strike="noStrike">
              <a:latin typeface="Arial"/>
            </a:endParaRPr>
          </a:p>
          <a:p>
            <a:pPr>
              <a:lnSpc>
                <a:spcPts val="2001"/>
              </a:lnSpc>
              <a:spcBef>
                <a:spcPts val="1199"/>
              </a:spcBef>
            </a:pPr>
            <a:r>
              <a:rPr b="1" lang="de-DE" sz="2000" spc="-1" strike="noStrike">
                <a:solidFill>
                  <a:srgbClr val="ff0000"/>
                </a:solidFill>
                <a:latin typeface="Arial"/>
                <a:ea typeface="ＭＳ Ｐゴシック"/>
              </a:rPr>
              <a:t>…</a:t>
            </a:r>
            <a:r>
              <a:rPr b="1" lang="de-DE" sz="2000" spc="-1" strike="noStrike">
                <a:solidFill>
                  <a:srgbClr val="ff0000"/>
                </a:solidFill>
                <a:latin typeface="Arial"/>
                <a:ea typeface="ＭＳ Ｐゴシック"/>
              </a:rPr>
              <a:t>bei einer „schnellen Freistoßausführung“ </a:t>
            </a:r>
            <a:r>
              <a:rPr b="1" lang="de-DE" sz="2000" spc="-1" strike="noStrike" u="sng">
                <a:solidFill>
                  <a:srgbClr val="ff0000"/>
                </a:solidFill>
                <a:uFillTx/>
                <a:latin typeface="Arial"/>
                <a:ea typeface="ＭＳ Ｐゴシック"/>
              </a:rPr>
              <a:t>zum Erlangen einer klaren Torchance </a:t>
            </a:r>
            <a:endParaRPr b="0" lang="de-DE" sz="2000" spc="-1" strike="noStrike">
              <a:latin typeface="Arial"/>
            </a:endParaRPr>
          </a:p>
          <a:p>
            <a:pPr>
              <a:lnSpc>
                <a:spcPts val="2001"/>
              </a:lnSpc>
              <a:spcBef>
                <a:spcPts val="1199"/>
              </a:spcBef>
            </a:pPr>
            <a:r>
              <a:rPr b="1" lang="de-DE" sz="2000" spc="-1" strike="noStrike">
                <a:solidFill>
                  <a:srgbClr val="ff0000"/>
                </a:solidFill>
                <a:latin typeface="Arial"/>
                <a:ea typeface="ＭＳ Ｐゴシック"/>
              </a:rPr>
              <a:t>…</a:t>
            </a:r>
            <a:r>
              <a:rPr b="1" lang="de-DE" sz="2000" spc="-1" strike="noStrike">
                <a:solidFill>
                  <a:srgbClr val="ff0000"/>
                </a:solidFill>
                <a:latin typeface="Arial"/>
                <a:ea typeface="ＭＳ Ｐゴシック"/>
              </a:rPr>
              <a:t>und wenn der SR noch nicht mit dem Prozedere begonnen hat</a:t>
            </a:r>
            <a:endParaRPr b="0" lang="de-DE" sz="2000" spc="-1" strike="noStrike">
              <a:latin typeface="Arial"/>
            </a:endParaRPr>
          </a:p>
          <a:p>
            <a:pPr>
              <a:lnSpc>
                <a:spcPts val="2001"/>
              </a:lnSpc>
              <a:spcBef>
                <a:spcPts val="1199"/>
              </a:spcBef>
            </a:pPr>
            <a:r>
              <a:rPr b="1" lang="de-DE" sz="2000" spc="-1" strike="noStrike">
                <a:solidFill>
                  <a:srgbClr val="ff0000"/>
                </a:solidFill>
                <a:latin typeface="Arial"/>
                <a:ea typeface="ＭＳ Ｐゴシック"/>
              </a:rPr>
              <a:t>(Hinweis: RK wegen NB wird dann zu GK, da die Torchance wiederhergestellt wird)</a:t>
            </a:r>
            <a:br/>
            <a:endParaRPr b="0" lang="de-DE" sz="2000" spc="-1" strike="noStrike">
              <a:latin typeface="Arial"/>
            </a:endParaRPr>
          </a:p>
        </p:txBody>
      </p:sp>
      <p:sp>
        <p:nvSpPr>
          <p:cNvPr id="336" name="CustomShape 2"/>
          <p:cNvSpPr/>
          <p:nvPr/>
        </p:nvSpPr>
        <p:spPr>
          <a:xfrm>
            <a:off x="12582000" y="5843880"/>
            <a:ext cx="567720" cy="222120"/>
          </a:xfrm>
          <a:prstGeom prst="rect">
            <a:avLst/>
          </a:prstGeom>
          <a:noFill/>
          <a:ln>
            <a:noFill/>
          </a:ln>
        </p:spPr>
        <p:style>
          <a:lnRef idx="0"/>
          <a:fillRef idx="0"/>
          <a:effectRef idx="0"/>
          <a:fontRef idx="minor"/>
        </p:style>
        <p:txBody>
          <a:bodyPr lIns="0" rIns="0" tIns="0" bIns="0" anchor="ctr">
            <a:noAutofit/>
          </a:bodyPr>
          <a:p>
            <a:pPr algn="r">
              <a:lnSpc>
                <a:spcPct val="100000"/>
              </a:lnSpc>
            </a:pPr>
            <a:fld id="{A5A9A823-9040-4154-8D55-87E49F7C44CA}" type="slidenum">
              <a:rPr b="1" lang="de-DE" sz="1450" spc="-1" strike="noStrike">
                <a:solidFill>
                  <a:srgbClr val="000000"/>
                </a:solidFill>
                <a:latin typeface="Times New Roman"/>
                <a:ea typeface="MS PGothic"/>
              </a:rPr>
              <a:t>&lt;Foliennummer&gt;</a:t>
            </a:fld>
            <a:endParaRPr b="0" lang="de-DE" sz="1450" spc="-1" strike="noStrike">
              <a:latin typeface="Arial"/>
            </a:endParaRPr>
          </a:p>
        </p:txBody>
      </p:sp>
      <p:pic>
        <p:nvPicPr>
          <p:cNvPr id="337" name="Picture 9" descr=""/>
          <p:cNvPicPr/>
          <p:nvPr/>
        </p:nvPicPr>
        <p:blipFill>
          <a:blip r:embed="rId1"/>
          <a:stretch/>
        </p:blipFill>
        <p:spPr>
          <a:xfrm>
            <a:off x="9696240" y="4113000"/>
            <a:ext cx="459360" cy="460800"/>
          </a:xfrm>
          <a:prstGeom prst="rect">
            <a:avLst/>
          </a:prstGeom>
          <a:ln>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7" name="CustomShape 1"/>
          <p:cNvSpPr/>
          <p:nvPr/>
        </p:nvSpPr>
        <p:spPr>
          <a:xfrm>
            <a:off x="1127520" y="983160"/>
            <a:ext cx="10332000" cy="5025960"/>
          </a:xfrm>
          <a:prstGeom prst="rect">
            <a:avLst/>
          </a:prstGeom>
          <a:noFill/>
          <a:ln>
            <a:noFill/>
          </a:ln>
        </p:spPr>
        <p:style>
          <a:lnRef idx="0"/>
          <a:fillRef idx="0"/>
          <a:effectRef idx="0"/>
          <a:fontRef idx="minor"/>
        </p:style>
        <p:txBody>
          <a:bodyPr lIns="0" rIns="0" tIns="0" bIns="0">
            <a:noAutofit/>
          </a:bodyPr>
          <a:p>
            <a:pPr algn="ctr">
              <a:lnSpc>
                <a:spcPts val="2001"/>
              </a:lnSpc>
              <a:spcBef>
                <a:spcPts val="1199"/>
              </a:spcBef>
            </a:pPr>
            <a:r>
              <a:rPr b="1" lang="de-DE" sz="2900" spc="-1" strike="noStrike">
                <a:solidFill>
                  <a:srgbClr val="000000"/>
                </a:solidFill>
                <a:latin typeface="Arial"/>
                <a:ea typeface="ＭＳ Ｐゴシック"/>
              </a:rPr>
              <a:t>Regel 3 - Spieler</a:t>
            </a:r>
            <a:endParaRPr b="0" lang="de-DE" sz="2900" spc="-1" strike="noStrike">
              <a:latin typeface="Arial"/>
            </a:endParaRPr>
          </a:p>
          <a:p>
            <a:pPr>
              <a:lnSpc>
                <a:spcPts val="2001"/>
              </a:lnSpc>
              <a:spcBef>
                <a:spcPts val="1199"/>
              </a:spcBef>
            </a:pPr>
            <a:br/>
            <a:endParaRPr b="0" lang="de-DE" sz="2900" spc="-1" strike="noStrike">
              <a:latin typeface="Arial"/>
            </a:endParaRPr>
          </a:p>
          <a:p>
            <a:pPr>
              <a:lnSpc>
                <a:spcPts val="2001"/>
              </a:lnSpc>
              <a:spcBef>
                <a:spcPts val="1199"/>
              </a:spcBef>
            </a:pPr>
            <a:r>
              <a:rPr b="1" lang="de-DE" sz="3200" spc="-1" strike="noStrike">
                <a:solidFill>
                  <a:srgbClr val="000000"/>
                </a:solidFill>
                <a:latin typeface="Arial"/>
                <a:ea typeface="ＭＳ Ｐゴシック"/>
              </a:rPr>
              <a:t>3. Auswechselvorgang</a:t>
            </a:r>
            <a:endParaRPr b="0" lang="de-DE" sz="3200" spc="-1" strike="noStrike">
              <a:latin typeface="Arial"/>
            </a:endParaRPr>
          </a:p>
          <a:p>
            <a:pPr>
              <a:lnSpc>
                <a:spcPct val="100000"/>
              </a:lnSpc>
            </a:pPr>
            <a:endParaRPr b="0" lang="de-DE" sz="3200" spc="-1" strike="noStrike">
              <a:latin typeface="Arial"/>
            </a:endParaRPr>
          </a:p>
          <a:p>
            <a:pPr>
              <a:lnSpc>
                <a:spcPct val="100000"/>
              </a:lnSpc>
            </a:pPr>
            <a:r>
              <a:rPr b="1" lang="de-DE" sz="2000" spc="-1" strike="noStrike">
                <a:solidFill>
                  <a:srgbClr val="20ae80"/>
                </a:solidFill>
                <a:latin typeface="Arial"/>
                <a:ea typeface="ＭＳ Ｐゴシック"/>
              </a:rPr>
              <a:t>Der Spieler der ausgewechselt wird, muss…</a:t>
            </a:r>
            <a:endParaRPr b="0" lang="de-DE" sz="2000" spc="-1" strike="noStrike">
              <a:latin typeface="Arial"/>
            </a:endParaRPr>
          </a:p>
          <a:p>
            <a:pPr>
              <a:lnSpc>
                <a:spcPct val="100000"/>
              </a:lnSpc>
            </a:pPr>
            <a:endParaRPr b="0" lang="de-DE" sz="2000" spc="-1" strike="noStrike">
              <a:latin typeface="Arial"/>
            </a:endParaRPr>
          </a:p>
          <a:p>
            <a:pPr>
              <a:lnSpc>
                <a:spcPct val="100000"/>
              </a:lnSpc>
            </a:pPr>
            <a:r>
              <a:rPr b="1" lang="de-DE" sz="2000" spc="-1" strike="noStrike">
                <a:solidFill>
                  <a:srgbClr val="ff0000"/>
                </a:solidFill>
                <a:latin typeface="Arial"/>
                <a:ea typeface="ＭＳ Ｐゴシック"/>
              </a:rPr>
              <a:t>…</a:t>
            </a:r>
            <a:r>
              <a:rPr b="1" lang="de-DE" sz="2000" spc="-1" strike="noStrike">
                <a:solidFill>
                  <a:srgbClr val="ff0000"/>
                </a:solidFill>
                <a:latin typeface="Arial"/>
                <a:ea typeface="ＭＳ Ｐゴシック"/>
              </a:rPr>
              <a:t>das Spielfeld über die nächste Begrenzungslinie verlassen, außer der SR erteilt eine andere Weisung (z.B. bei Verletzung oder Sicherheitsgründen)</a:t>
            </a:r>
            <a:endParaRPr b="0" lang="de-DE" sz="2000" spc="-1" strike="noStrike">
              <a:latin typeface="Arial"/>
            </a:endParaRPr>
          </a:p>
          <a:p>
            <a:pPr>
              <a:lnSpc>
                <a:spcPct val="100000"/>
              </a:lnSpc>
            </a:pPr>
            <a:endParaRPr b="0" lang="de-DE" sz="2000" spc="-1" strike="noStrike">
              <a:latin typeface="Arial"/>
            </a:endParaRPr>
          </a:p>
          <a:p>
            <a:pPr>
              <a:lnSpc>
                <a:spcPct val="100000"/>
              </a:lnSpc>
            </a:pPr>
            <a:r>
              <a:rPr b="1" lang="de-DE" sz="2000" spc="-1" strike="noStrike">
                <a:solidFill>
                  <a:srgbClr val="20ae80"/>
                </a:solidFill>
                <a:latin typeface="Arial"/>
                <a:ea typeface="ＭＳ Ｐゴシック"/>
              </a:rPr>
              <a:t>…</a:t>
            </a:r>
            <a:r>
              <a:rPr b="1" lang="de-DE" sz="2000" spc="-1" strike="noStrike">
                <a:solidFill>
                  <a:srgbClr val="20ae80"/>
                </a:solidFill>
                <a:latin typeface="Arial"/>
                <a:ea typeface="ＭＳ Ｐゴシック"/>
              </a:rPr>
              <a:t>sich sofort in die „Technische Zone“ oder den Umkleideraum begeben</a:t>
            </a:r>
            <a:endParaRPr b="0" lang="de-DE" sz="2000" spc="-1" strike="noStrike">
              <a:latin typeface="Arial"/>
            </a:endParaRPr>
          </a:p>
          <a:p>
            <a:pPr>
              <a:lnSpc>
                <a:spcPct val="100000"/>
              </a:lnSpc>
            </a:pPr>
            <a:endParaRPr b="0" lang="de-DE" sz="2000" spc="-1" strike="noStrike">
              <a:latin typeface="Arial"/>
            </a:endParaRPr>
          </a:p>
          <a:p>
            <a:pPr>
              <a:lnSpc>
                <a:spcPct val="100000"/>
              </a:lnSpc>
            </a:pPr>
            <a:endParaRPr b="0" lang="de-DE" sz="2000" spc="-1" strike="noStrike">
              <a:latin typeface="Arial"/>
            </a:endParaRPr>
          </a:p>
        </p:txBody>
      </p:sp>
      <p:sp>
        <p:nvSpPr>
          <p:cNvPr id="278" name="CustomShape 2"/>
          <p:cNvSpPr/>
          <p:nvPr/>
        </p:nvSpPr>
        <p:spPr>
          <a:xfrm>
            <a:off x="12582000" y="5843880"/>
            <a:ext cx="567720" cy="222120"/>
          </a:xfrm>
          <a:prstGeom prst="rect">
            <a:avLst/>
          </a:prstGeom>
          <a:noFill/>
          <a:ln>
            <a:noFill/>
          </a:ln>
        </p:spPr>
        <p:style>
          <a:lnRef idx="0"/>
          <a:fillRef idx="0"/>
          <a:effectRef idx="0"/>
          <a:fontRef idx="minor"/>
        </p:style>
        <p:txBody>
          <a:bodyPr lIns="0" rIns="0" tIns="0" bIns="0" anchor="ctr">
            <a:noAutofit/>
          </a:bodyPr>
          <a:p>
            <a:pPr algn="r">
              <a:lnSpc>
                <a:spcPct val="100000"/>
              </a:lnSpc>
            </a:pPr>
            <a:fld id="{D4819E6B-A5C2-4F7F-8D5D-C7AD876E0651}" type="slidenum">
              <a:rPr b="1" lang="de-DE" sz="1450" spc="-1" strike="noStrike">
                <a:solidFill>
                  <a:srgbClr val="000000"/>
                </a:solidFill>
                <a:latin typeface="Times New Roman"/>
                <a:ea typeface="MS PGothic"/>
              </a:rPr>
              <a:t>&lt;Foliennummer&gt;</a:t>
            </a:fld>
            <a:endParaRPr b="0" lang="de-DE" sz="1450" spc="-1" strike="noStrike">
              <a:latin typeface="Arial"/>
            </a:endParaRPr>
          </a:p>
        </p:txBody>
      </p:sp>
      <p:pic>
        <p:nvPicPr>
          <p:cNvPr id="279" name="Picture 9" descr=""/>
          <p:cNvPicPr/>
          <p:nvPr/>
        </p:nvPicPr>
        <p:blipFill>
          <a:blip r:embed="rId1"/>
          <a:stretch/>
        </p:blipFill>
        <p:spPr>
          <a:xfrm>
            <a:off x="8868240" y="1917000"/>
            <a:ext cx="459360" cy="460800"/>
          </a:xfrm>
          <a:prstGeom prst="rect">
            <a:avLst/>
          </a:prstGeom>
          <a:ln>
            <a:noFill/>
          </a:ln>
        </p:spPr>
      </p:pic>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1163520" y="1268640"/>
            <a:ext cx="9717480" cy="3076560"/>
          </a:xfrm>
          <a:prstGeom prst="rect">
            <a:avLst/>
          </a:prstGeom>
          <a:noFill/>
          <a:ln>
            <a:noFill/>
          </a:ln>
        </p:spPr>
        <p:style>
          <a:lnRef idx="0"/>
          <a:fillRef idx="0"/>
          <a:effectRef idx="0"/>
          <a:fontRef idx="minor"/>
        </p:style>
        <p:txBody>
          <a:bodyPr lIns="0" rIns="0" tIns="0" bIns="0">
            <a:noAutofit/>
          </a:bodyPr>
          <a:p>
            <a:pPr algn="ctr">
              <a:lnSpc>
                <a:spcPts val="2001"/>
              </a:lnSpc>
              <a:spcBef>
                <a:spcPts val="1199"/>
              </a:spcBef>
            </a:pPr>
            <a:r>
              <a:rPr b="1" lang="de-DE" sz="2900" spc="-1" strike="noStrike">
                <a:solidFill>
                  <a:srgbClr val="000000"/>
                </a:solidFill>
                <a:latin typeface="Arial"/>
                <a:ea typeface="ＭＳ Ｐゴシック"/>
              </a:rPr>
              <a:t>Regel 12 - Fouls und Unsportlichkeiten</a:t>
            </a:r>
            <a:endParaRPr b="0" lang="de-DE" sz="2900" spc="-1" strike="noStrike">
              <a:latin typeface="Arial"/>
            </a:endParaRPr>
          </a:p>
          <a:p>
            <a:pPr>
              <a:lnSpc>
                <a:spcPts val="2001"/>
              </a:lnSpc>
              <a:spcBef>
                <a:spcPts val="1199"/>
              </a:spcBef>
            </a:pPr>
            <a:br/>
            <a:endParaRPr b="0" lang="de-DE" sz="2900" spc="-1" strike="noStrike">
              <a:latin typeface="Arial"/>
            </a:endParaRPr>
          </a:p>
          <a:p>
            <a:pPr>
              <a:lnSpc>
                <a:spcPts val="2001"/>
              </a:lnSpc>
              <a:spcBef>
                <a:spcPts val="1199"/>
              </a:spcBef>
            </a:pPr>
            <a:r>
              <a:rPr b="1" lang="de-DE" sz="3200" spc="-1" strike="noStrike">
                <a:solidFill>
                  <a:srgbClr val="000000"/>
                </a:solidFill>
                <a:latin typeface="Arial"/>
                <a:ea typeface="ＭＳ Ｐゴシック"/>
              </a:rPr>
              <a:t>3. Disziplinarmaßnahmen (Textergänzung)</a:t>
            </a:r>
            <a:endParaRPr b="0" lang="de-DE" sz="3200" spc="-1" strike="noStrike">
              <a:latin typeface="Arial"/>
            </a:endParaRPr>
          </a:p>
          <a:p>
            <a:pPr>
              <a:lnSpc>
                <a:spcPts val="2001"/>
              </a:lnSpc>
              <a:spcBef>
                <a:spcPts val="1199"/>
              </a:spcBef>
            </a:pPr>
            <a:br/>
            <a:r>
              <a:rPr b="1" lang="de-DE" sz="2000" spc="-1" strike="noStrike">
                <a:solidFill>
                  <a:srgbClr val="20ae80"/>
                </a:solidFill>
                <a:latin typeface="Arial"/>
                <a:ea typeface="ＭＳ Ｐゴシック"/>
              </a:rPr>
              <a:t>Torjubel</a:t>
            </a:r>
            <a:br/>
            <a:endParaRPr b="0" lang="de-DE" sz="2000" spc="-1" strike="noStrike">
              <a:latin typeface="Arial"/>
            </a:endParaRPr>
          </a:p>
          <a:p>
            <a:pPr>
              <a:lnSpc>
                <a:spcPts val="2001"/>
              </a:lnSpc>
              <a:spcBef>
                <a:spcPts val="1199"/>
              </a:spcBef>
            </a:pPr>
            <a:r>
              <a:rPr b="1" lang="de-DE" sz="2000" spc="-1" strike="noStrike">
                <a:solidFill>
                  <a:srgbClr val="20ae80"/>
                </a:solidFill>
                <a:latin typeface="Arial"/>
                <a:ea typeface="ＭＳ Ｐゴシック"/>
              </a:rPr>
              <a:t>Bei „übertriebenem“ Torjubel ist der Spieler immer zu verwarnen, </a:t>
            </a:r>
            <a:endParaRPr b="0" lang="de-DE" sz="2000" spc="-1" strike="noStrike">
              <a:latin typeface="Arial"/>
            </a:endParaRPr>
          </a:p>
          <a:p>
            <a:pPr>
              <a:lnSpc>
                <a:spcPts val="2001"/>
              </a:lnSpc>
              <a:spcBef>
                <a:spcPts val="1199"/>
              </a:spcBef>
            </a:pPr>
            <a:r>
              <a:rPr b="1" lang="de-DE" sz="2000" spc="-1" strike="noStrike">
                <a:solidFill>
                  <a:srgbClr val="ff0000"/>
                </a:solidFill>
                <a:latin typeface="Arial"/>
                <a:ea typeface="ＭＳ Ｐゴシック"/>
              </a:rPr>
              <a:t>unabhängig davon, ob das Tor zählt oder nicht</a:t>
            </a:r>
            <a:endParaRPr b="0" lang="de-DE" sz="2000" spc="-1" strike="noStrike">
              <a:latin typeface="Arial"/>
            </a:endParaRPr>
          </a:p>
        </p:txBody>
      </p:sp>
      <p:sp>
        <p:nvSpPr>
          <p:cNvPr id="339" name="CustomShape 2"/>
          <p:cNvSpPr/>
          <p:nvPr/>
        </p:nvSpPr>
        <p:spPr>
          <a:xfrm>
            <a:off x="12582000" y="5843880"/>
            <a:ext cx="567720" cy="222120"/>
          </a:xfrm>
          <a:prstGeom prst="rect">
            <a:avLst/>
          </a:prstGeom>
          <a:noFill/>
          <a:ln>
            <a:noFill/>
          </a:ln>
        </p:spPr>
        <p:style>
          <a:lnRef idx="0"/>
          <a:fillRef idx="0"/>
          <a:effectRef idx="0"/>
          <a:fontRef idx="minor"/>
        </p:style>
        <p:txBody>
          <a:bodyPr lIns="0" rIns="0" tIns="0" bIns="0" anchor="ctr">
            <a:noAutofit/>
          </a:bodyPr>
          <a:p>
            <a:pPr algn="r">
              <a:lnSpc>
                <a:spcPct val="100000"/>
              </a:lnSpc>
            </a:pPr>
            <a:fld id="{A93E2DF1-A60A-4CF7-9DB6-1C7DABB60C6F}" type="slidenum">
              <a:rPr b="1" lang="de-DE" sz="1450" spc="-1" strike="noStrike">
                <a:solidFill>
                  <a:srgbClr val="000000"/>
                </a:solidFill>
                <a:latin typeface="Times New Roman"/>
                <a:ea typeface="MS PGothic"/>
              </a:rPr>
              <a:t>&lt;Foliennummer&gt;</a:t>
            </a:fld>
            <a:endParaRPr b="0" lang="de-DE" sz="145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1271520" y="1314360"/>
            <a:ext cx="9963720" cy="4564440"/>
          </a:xfrm>
          <a:prstGeom prst="rect">
            <a:avLst/>
          </a:prstGeom>
          <a:noFill/>
          <a:ln>
            <a:noFill/>
          </a:ln>
        </p:spPr>
        <p:style>
          <a:lnRef idx="0"/>
          <a:fillRef idx="0"/>
          <a:effectRef idx="0"/>
          <a:fontRef idx="minor"/>
        </p:style>
        <p:txBody>
          <a:bodyPr lIns="0" rIns="0" tIns="0" bIns="0">
            <a:noAutofit/>
          </a:bodyPr>
          <a:p>
            <a:pPr algn="ctr">
              <a:lnSpc>
                <a:spcPts val="2001"/>
              </a:lnSpc>
              <a:spcBef>
                <a:spcPts val="1199"/>
              </a:spcBef>
            </a:pPr>
            <a:r>
              <a:rPr b="1" lang="de-DE" sz="2900" spc="-1" strike="noStrike">
                <a:solidFill>
                  <a:srgbClr val="000000"/>
                </a:solidFill>
                <a:latin typeface="Arial"/>
                <a:ea typeface="ＭＳ Ｐゴシック"/>
              </a:rPr>
              <a:t>Regel 12 - Fouls und Unsportlichkeiten</a:t>
            </a:r>
            <a:endParaRPr b="0" lang="de-DE" sz="2900" spc="-1" strike="noStrike">
              <a:latin typeface="Arial"/>
            </a:endParaRPr>
          </a:p>
          <a:p>
            <a:pPr>
              <a:lnSpc>
                <a:spcPts val="2001"/>
              </a:lnSpc>
              <a:spcBef>
                <a:spcPts val="1199"/>
              </a:spcBef>
            </a:pPr>
            <a:br/>
            <a:endParaRPr b="0" lang="de-DE" sz="2900" spc="-1" strike="noStrike">
              <a:latin typeface="Arial"/>
            </a:endParaRPr>
          </a:p>
          <a:p>
            <a:pPr>
              <a:lnSpc>
                <a:spcPts val="2001"/>
              </a:lnSpc>
              <a:spcBef>
                <a:spcPts val="1199"/>
              </a:spcBef>
            </a:pPr>
            <a:r>
              <a:rPr b="1" lang="de-DE" sz="3200" spc="-1" strike="noStrike">
                <a:solidFill>
                  <a:srgbClr val="000000"/>
                </a:solidFill>
                <a:latin typeface="Arial"/>
                <a:ea typeface="ＭＳ Ｐゴシック"/>
              </a:rPr>
              <a:t>4. Spielfortsetzung nach Fouls und Vergehen</a:t>
            </a:r>
            <a:endParaRPr b="0" lang="de-DE" sz="3200" spc="-1" strike="noStrike">
              <a:latin typeface="Arial"/>
            </a:endParaRPr>
          </a:p>
          <a:p>
            <a:pPr>
              <a:lnSpc>
                <a:spcPts val="2001"/>
              </a:lnSpc>
              <a:spcBef>
                <a:spcPts val="1199"/>
              </a:spcBef>
            </a:pPr>
            <a:endParaRPr b="0" lang="de-DE" sz="3200" spc="-1" strike="noStrike">
              <a:latin typeface="Arial"/>
            </a:endParaRPr>
          </a:p>
          <a:p>
            <a:pPr>
              <a:lnSpc>
                <a:spcPts val="2001"/>
              </a:lnSpc>
              <a:spcBef>
                <a:spcPts val="1199"/>
              </a:spcBef>
            </a:pPr>
            <a:r>
              <a:rPr b="1" lang="de-DE" sz="2000" spc="-1" strike="noStrike">
                <a:solidFill>
                  <a:srgbClr val="20ae80"/>
                </a:solidFill>
                <a:latin typeface="Arial"/>
                <a:ea typeface="ＭＳ Ｐゴシック"/>
              </a:rPr>
              <a:t>Ein Spieler auf oder außerhalb des Spielfeldes </a:t>
            </a:r>
            <a:endParaRPr b="0" lang="de-DE" sz="2000" spc="-1" strike="noStrike">
              <a:latin typeface="Arial"/>
            </a:endParaRPr>
          </a:p>
          <a:p>
            <a:pPr>
              <a:lnSpc>
                <a:spcPts val="2001"/>
              </a:lnSpc>
              <a:spcBef>
                <a:spcPts val="1199"/>
              </a:spcBef>
            </a:pPr>
            <a:r>
              <a:rPr b="1" lang="de-DE" sz="2000" spc="-1" strike="noStrike">
                <a:solidFill>
                  <a:srgbClr val="20ae80"/>
                </a:solidFill>
                <a:latin typeface="Arial"/>
                <a:ea typeface="ＭＳ Ｐゴシック"/>
              </a:rPr>
              <a:t>wirft oder </a:t>
            </a:r>
            <a:r>
              <a:rPr b="1" lang="de-DE" sz="2000" spc="-1" strike="noStrike">
                <a:solidFill>
                  <a:srgbClr val="ff0000"/>
                </a:solidFill>
                <a:latin typeface="Arial"/>
                <a:ea typeface="ＭＳ Ｐゴシック"/>
              </a:rPr>
              <a:t>schießt</a:t>
            </a:r>
            <a:r>
              <a:rPr b="1" lang="de-DE" sz="2000" spc="-1" strike="noStrike">
                <a:solidFill>
                  <a:srgbClr val="20ae80"/>
                </a:solidFill>
                <a:latin typeface="Arial"/>
                <a:ea typeface="ＭＳ Ｐゴシック"/>
              </a:rPr>
              <a:t> einen Gegenstand (außer dem Spielball) gegen einen Gegenspieler oder</a:t>
            </a:r>
            <a:endParaRPr b="0" lang="de-DE" sz="2000" spc="-1" strike="noStrike">
              <a:latin typeface="Arial"/>
            </a:endParaRPr>
          </a:p>
          <a:p>
            <a:pPr>
              <a:lnSpc>
                <a:spcPts val="2001"/>
              </a:lnSpc>
              <a:spcBef>
                <a:spcPts val="1199"/>
              </a:spcBef>
            </a:pPr>
            <a:r>
              <a:rPr b="1" lang="de-DE" sz="2000" spc="-1" strike="noStrike">
                <a:solidFill>
                  <a:srgbClr val="20ae80"/>
                </a:solidFill>
                <a:latin typeface="Arial"/>
                <a:ea typeface="ＭＳ Ｐゴシック"/>
              </a:rPr>
              <a:t>wirft oder </a:t>
            </a:r>
            <a:r>
              <a:rPr b="1" lang="de-DE" sz="2000" spc="-1" strike="noStrike">
                <a:solidFill>
                  <a:srgbClr val="ff0000"/>
                </a:solidFill>
                <a:latin typeface="Arial"/>
                <a:ea typeface="ＭＳ Ｐゴシック"/>
              </a:rPr>
              <a:t>schießt</a:t>
            </a:r>
            <a:r>
              <a:rPr b="1" lang="de-DE" sz="2000" spc="-1" strike="noStrike">
                <a:solidFill>
                  <a:srgbClr val="20ae80"/>
                </a:solidFill>
                <a:latin typeface="Arial"/>
                <a:ea typeface="ＭＳ Ｐゴシック"/>
              </a:rPr>
              <a:t> einen Gegenstand (einschließlich Ball) auf bzw. gegen einem Gegner, Auswechselspieler, ausgewechselten oder ausgeschlossenen Spieler, Team-/Spieloffiziellen oder den Spielball: </a:t>
            </a:r>
            <a:endParaRPr b="0" lang="de-DE" sz="2000" spc="-1" strike="noStrike">
              <a:latin typeface="Arial"/>
            </a:endParaRPr>
          </a:p>
          <a:p>
            <a:pPr>
              <a:lnSpc>
                <a:spcPts val="2001"/>
              </a:lnSpc>
              <a:spcBef>
                <a:spcPts val="1199"/>
              </a:spcBef>
            </a:pPr>
            <a:r>
              <a:rPr b="1" lang="de-DE" sz="2000" spc="-1" strike="noStrike" u="sng">
                <a:solidFill>
                  <a:srgbClr val="20ae80"/>
                </a:solidFill>
                <a:uFillTx/>
                <a:latin typeface="Arial"/>
                <a:ea typeface="ＭＳ Ｐゴシック"/>
              </a:rPr>
              <a:t>SF</a:t>
            </a:r>
            <a:r>
              <a:rPr b="1" lang="de-DE" sz="2000" spc="-1" strike="noStrike">
                <a:solidFill>
                  <a:srgbClr val="20ae80"/>
                </a:solidFill>
                <a:latin typeface="Arial"/>
                <a:ea typeface="ＭＳ Ｐゴシック"/>
              </a:rPr>
              <a:t>: Direkter Freistoß wo getroffen bzw. Begrenzungslinie </a:t>
            </a:r>
            <a:r>
              <a:rPr b="1" lang="de-DE" sz="1400" spc="-1" strike="noStrike">
                <a:solidFill>
                  <a:srgbClr val="20ae80"/>
                </a:solidFill>
                <a:latin typeface="Arial"/>
                <a:ea typeface="ＭＳ Ｐゴシック"/>
              </a:rPr>
              <a:t>(Ausnahme: Eigener Teamoff.)</a:t>
            </a:r>
            <a:endParaRPr b="0" lang="de-DE" sz="1400" spc="-1" strike="noStrike">
              <a:latin typeface="Arial"/>
            </a:endParaRPr>
          </a:p>
          <a:p>
            <a:pPr marL="216000" indent="-215640">
              <a:lnSpc>
                <a:spcPts val="2001"/>
              </a:lnSpc>
              <a:spcBef>
                <a:spcPts val="1199"/>
              </a:spcBef>
              <a:buClr>
                <a:srgbClr val="20ae80"/>
              </a:buClr>
              <a:buFont typeface="Wingdings" charset="2"/>
              <a:buChar char=""/>
            </a:pPr>
            <a:r>
              <a:rPr b="1" lang="de-DE" sz="2000" spc="-1" strike="noStrike">
                <a:solidFill>
                  <a:srgbClr val="20ae80"/>
                </a:solidFill>
                <a:latin typeface="Arial"/>
                <a:ea typeface="ＭＳ Ｐゴシック"/>
              </a:rPr>
              <a:t> </a:t>
            </a:r>
            <a:r>
              <a:rPr b="1" lang="de-DE" sz="2000" spc="-1" strike="noStrike">
                <a:solidFill>
                  <a:srgbClr val="20ae80"/>
                </a:solidFill>
                <a:latin typeface="Arial"/>
                <a:ea typeface="ＭＳ Ｐゴシック"/>
              </a:rPr>
              <a:t>Kicken/Treten/Schießen eines Gegenstandes wird behandelt wie ein Werfen</a:t>
            </a:r>
            <a:endParaRPr b="0" lang="de-DE" sz="2000" spc="-1" strike="noStrike">
              <a:latin typeface="Arial"/>
            </a:endParaRPr>
          </a:p>
        </p:txBody>
      </p:sp>
      <p:sp>
        <p:nvSpPr>
          <p:cNvPr id="341" name="CustomShape 2"/>
          <p:cNvSpPr/>
          <p:nvPr/>
        </p:nvSpPr>
        <p:spPr>
          <a:xfrm>
            <a:off x="12582000" y="5843880"/>
            <a:ext cx="567720" cy="222120"/>
          </a:xfrm>
          <a:prstGeom prst="rect">
            <a:avLst/>
          </a:prstGeom>
          <a:noFill/>
          <a:ln>
            <a:noFill/>
          </a:ln>
        </p:spPr>
        <p:style>
          <a:lnRef idx="0"/>
          <a:fillRef idx="0"/>
          <a:effectRef idx="0"/>
          <a:fontRef idx="minor"/>
        </p:style>
        <p:txBody>
          <a:bodyPr lIns="0" rIns="0" tIns="0" bIns="0" anchor="ctr">
            <a:noAutofit/>
          </a:bodyPr>
          <a:p>
            <a:pPr algn="r">
              <a:lnSpc>
                <a:spcPct val="100000"/>
              </a:lnSpc>
            </a:pPr>
            <a:fld id="{B490A0C9-F8F7-4ED8-8D0A-DDED97A05F88}" type="slidenum">
              <a:rPr b="1" lang="de-DE" sz="1450" spc="-1" strike="noStrike">
                <a:solidFill>
                  <a:srgbClr val="000000"/>
                </a:solidFill>
                <a:latin typeface="Times New Roman"/>
                <a:ea typeface="MS PGothic"/>
              </a:rPr>
              <a:t>&lt;Foliennummer&gt;</a:t>
            </a:fld>
            <a:endParaRPr b="0" lang="de-DE" sz="1450" spc="-1" strike="noStrike">
              <a:latin typeface="Arial"/>
            </a:endParaRPr>
          </a:p>
        </p:txBody>
      </p:sp>
      <p:pic>
        <p:nvPicPr>
          <p:cNvPr id="342" name="Picture 9" descr=""/>
          <p:cNvPicPr/>
          <p:nvPr/>
        </p:nvPicPr>
        <p:blipFill>
          <a:blip r:embed="rId1"/>
          <a:stretch/>
        </p:blipFill>
        <p:spPr>
          <a:xfrm>
            <a:off x="10200600" y="3213000"/>
            <a:ext cx="459360" cy="460800"/>
          </a:xfrm>
          <a:prstGeom prst="rect">
            <a:avLst/>
          </a:prstGeom>
          <a:ln>
            <a:noFill/>
          </a:ln>
        </p:spPr>
      </p:pic>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3" name="CustomShape 1"/>
          <p:cNvSpPr/>
          <p:nvPr/>
        </p:nvSpPr>
        <p:spPr>
          <a:xfrm>
            <a:off x="1850040" y="1282680"/>
            <a:ext cx="8905320" cy="4853160"/>
          </a:xfrm>
          <a:prstGeom prst="rect">
            <a:avLst/>
          </a:prstGeom>
          <a:noFill/>
          <a:ln>
            <a:noFill/>
          </a:ln>
        </p:spPr>
        <p:style>
          <a:lnRef idx="0"/>
          <a:fillRef idx="0"/>
          <a:effectRef idx="0"/>
          <a:fontRef idx="minor"/>
        </p:style>
        <p:txBody>
          <a:bodyPr lIns="0" rIns="0" tIns="0" bIns="0">
            <a:noAutofit/>
          </a:bodyPr>
          <a:p>
            <a:pPr algn="ctr">
              <a:lnSpc>
                <a:spcPts val="2001"/>
              </a:lnSpc>
              <a:spcBef>
                <a:spcPts val="1199"/>
              </a:spcBef>
            </a:pPr>
            <a:r>
              <a:rPr b="1" lang="de-DE" sz="2900" spc="-1" strike="noStrike">
                <a:solidFill>
                  <a:srgbClr val="000000"/>
                </a:solidFill>
                <a:latin typeface="Arial"/>
                <a:ea typeface="ＭＳ Ｐゴシック"/>
              </a:rPr>
              <a:t>Regel 13 - Freistöße</a:t>
            </a:r>
            <a:endParaRPr b="0" lang="de-DE" sz="2900" spc="-1" strike="noStrike">
              <a:latin typeface="Arial"/>
            </a:endParaRPr>
          </a:p>
          <a:p>
            <a:pPr>
              <a:lnSpc>
                <a:spcPts val="2001"/>
              </a:lnSpc>
              <a:spcBef>
                <a:spcPts val="1199"/>
              </a:spcBef>
            </a:pPr>
            <a:br/>
            <a:endParaRPr b="0" lang="de-DE" sz="2900" spc="-1" strike="noStrike">
              <a:latin typeface="Arial"/>
            </a:endParaRPr>
          </a:p>
          <a:p>
            <a:pPr>
              <a:lnSpc>
                <a:spcPts val="2001"/>
              </a:lnSpc>
              <a:spcBef>
                <a:spcPts val="1199"/>
              </a:spcBef>
            </a:pPr>
            <a:r>
              <a:rPr b="1" lang="de-DE" sz="3200" spc="-1" strike="noStrike">
                <a:solidFill>
                  <a:srgbClr val="000000"/>
                </a:solidFill>
                <a:latin typeface="Arial"/>
                <a:ea typeface="ＭＳ Ｐゴシック"/>
              </a:rPr>
              <a:t>2. Ausführung</a:t>
            </a:r>
            <a:endParaRPr b="0" lang="de-DE" sz="3200" spc="-1" strike="noStrike">
              <a:latin typeface="Arial"/>
            </a:endParaRPr>
          </a:p>
          <a:p>
            <a:pPr>
              <a:lnSpc>
                <a:spcPct val="100000"/>
              </a:lnSpc>
            </a:pPr>
            <a:br/>
            <a:endParaRPr b="0" lang="de-DE" sz="3200" spc="-1" strike="noStrike">
              <a:latin typeface="Arial"/>
            </a:endParaRPr>
          </a:p>
          <a:p>
            <a:pPr>
              <a:lnSpc>
                <a:spcPct val="100000"/>
              </a:lnSpc>
            </a:pPr>
            <a:r>
              <a:rPr b="1" lang="de-DE" sz="2000" spc="-1" strike="noStrike">
                <a:solidFill>
                  <a:srgbClr val="20ae80"/>
                </a:solidFill>
                <a:latin typeface="Arial"/>
                <a:ea typeface="ＭＳ Ｐゴシック"/>
              </a:rPr>
              <a:t>Der Ball ist im Spiel wenn er mit dem Fuß gespielt wurde und sich eindeutig bewegt</a:t>
            </a:r>
            <a:endParaRPr b="0" lang="de-DE" sz="2000" spc="-1" strike="noStrike">
              <a:latin typeface="Arial"/>
            </a:endParaRPr>
          </a:p>
          <a:p>
            <a:pPr>
              <a:lnSpc>
                <a:spcPct val="100000"/>
              </a:lnSpc>
            </a:pPr>
            <a:endParaRPr b="0" lang="de-DE" sz="2000" spc="-1" strike="noStrike">
              <a:latin typeface="Arial"/>
            </a:endParaRPr>
          </a:p>
          <a:p>
            <a:pPr>
              <a:lnSpc>
                <a:spcPct val="100000"/>
              </a:lnSpc>
            </a:pPr>
            <a:r>
              <a:rPr b="1" lang="de-DE" sz="2000" spc="-1" strike="noStrike">
                <a:solidFill>
                  <a:srgbClr val="ff0000"/>
                </a:solidFill>
                <a:latin typeface="Arial"/>
                <a:ea typeface="ＭＳ Ｐゴシック"/>
              </a:rPr>
              <a:t>Dies gilt auch für Freistöße der Verteidigung im eigenen Strafraum </a:t>
            </a:r>
            <a:endParaRPr b="0" lang="de-DE" sz="2000" spc="-1" strike="noStrike">
              <a:latin typeface="Arial"/>
            </a:endParaRPr>
          </a:p>
          <a:p>
            <a:pPr>
              <a:lnSpc>
                <a:spcPct val="100000"/>
              </a:lnSpc>
            </a:pPr>
            <a:r>
              <a:rPr b="1" lang="de-DE" sz="2000" spc="-1" strike="noStrike">
                <a:solidFill>
                  <a:srgbClr val="ff0000"/>
                </a:solidFill>
                <a:latin typeface="Arial"/>
                <a:ea typeface="ＭＳ Ｐゴシック"/>
              </a:rPr>
              <a:t>(Ball muss Strafraum nicht mehr verlassen)</a:t>
            </a:r>
            <a:br/>
            <a:endParaRPr b="0" lang="de-DE" sz="2000" spc="-1" strike="noStrike">
              <a:latin typeface="Arial"/>
            </a:endParaRPr>
          </a:p>
          <a:p>
            <a:pPr>
              <a:lnSpc>
                <a:spcPct val="100000"/>
              </a:lnSpc>
            </a:pPr>
            <a:r>
              <a:rPr b="1" lang="de-DE" sz="2000" spc="-1" strike="noStrike">
                <a:solidFill>
                  <a:srgbClr val="20ae80"/>
                </a:solidFill>
                <a:latin typeface="Arial"/>
                <a:ea typeface="ＭＳ Ｐゴシック"/>
              </a:rPr>
              <a:t>Abstand der Gegenspieler:</a:t>
            </a:r>
            <a:endParaRPr b="0" lang="de-DE" sz="2000" spc="-1" strike="noStrike">
              <a:latin typeface="Arial"/>
            </a:endParaRPr>
          </a:p>
          <a:p>
            <a:pPr marL="414720" indent="-413640">
              <a:lnSpc>
                <a:spcPct val="100000"/>
              </a:lnSpc>
            </a:pPr>
            <a:r>
              <a:rPr b="1" lang="de-DE" sz="2000" spc="-1" strike="noStrike">
                <a:solidFill>
                  <a:srgbClr val="20ae80"/>
                </a:solidFill>
                <a:latin typeface="Arial"/>
                <a:ea typeface="ＭＳ Ｐゴシック"/>
              </a:rPr>
              <a:t>Außerhalb des Strafraums bzw. 9,15 Meter vom Ball</a:t>
            </a:r>
            <a:endParaRPr b="0" lang="de-DE" sz="2000" spc="-1" strike="noStrike">
              <a:latin typeface="Arial"/>
            </a:endParaRPr>
          </a:p>
          <a:p>
            <a:pPr marL="414720" indent="-413640">
              <a:lnSpc>
                <a:spcPct val="100000"/>
              </a:lnSpc>
            </a:pPr>
            <a:r>
              <a:rPr b="1" lang="de-DE" sz="2000" spc="-1" strike="noStrike">
                <a:solidFill>
                  <a:srgbClr val="20ae80"/>
                </a:solidFill>
                <a:latin typeface="Arial"/>
                <a:ea typeface="ＭＳ Ｐゴシック"/>
              </a:rPr>
              <a:t>bis der Ball im Spiel ist       </a:t>
            </a:r>
            <a:endParaRPr b="0" lang="de-DE" sz="2000" spc="-1" strike="noStrike">
              <a:latin typeface="Arial"/>
            </a:endParaRPr>
          </a:p>
          <a:p>
            <a:pPr marL="472320" indent="-413640">
              <a:lnSpc>
                <a:spcPts val="2001"/>
              </a:lnSpc>
              <a:spcBef>
                <a:spcPts val="799"/>
              </a:spcBef>
            </a:pPr>
            <a:endParaRPr b="0" lang="de-DE" sz="2000" spc="-1" strike="noStrike">
              <a:latin typeface="Arial"/>
            </a:endParaRPr>
          </a:p>
        </p:txBody>
      </p:sp>
      <p:sp>
        <p:nvSpPr>
          <p:cNvPr id="344" name="CustomShape 2"/>
          <p:cNvSpPr/>
          <p:nvPr/>
        </p:nvSpPr>
        <p:spPr>
          <a:xfrm>
            <a:off x="12582000" y="5843880"/>
            <a:ext cx="567720" cy="222120"/>
          </a:xfrm>
          <a:prstGeom prst="rect">
            <a:avLst/>
          </a:prstGeom>
          <a:noFill/>
          <a:ln>
            <a:noFill/>
          </a:ln>
        </p:spPr>
        <p:style>
          <a:lnRef idx="0"/>
          <a:fillRef idx="0"/>
          <a:effectRef idx="0"/>
          <a:fontRef idx="minor"/>
        </p:style>
        <p:txBody>
          <a:bodyPr lIns="0" rIns="0" tIns="0" bIns="0" anchor="ctr">
            <a:noAutofit/>
          </a:bodyPr>
          <a:p>
            <a:pPr algn="r">
              <a:lnSpc>
                <a:spcPct val="100000"/>
              </a:lnSpc>
            </a:pPr>
            <a:fld id="{9D369118-71DD-4E76-BA11-60CAFC8D5A7A}" type="slidenum">
              <a:rPr b="1" lang="de-DE" sz="1450" spc="-1" strike="noStrike">
                <a:solidFill>
                  <a:srgbClr val="000000"/>
                </a:solidFill>
                <a:latin typeface="Times New Roman"/>
                <a:ea typeface="MS PGothic"/>
              </a:rPr>
              <a:t>&lt;Foliennummer&gt;</a:t>
            </a:fld>
            <a:endParaRPr b="0" lang="de-DE" sz="1450" spc="-1" strike="noStrike">
              <a:latin typeface="Arial"/>
            </a:endParaRPr>
          </a:p>
        </p:txBody>
      </p:sp>
      <p:pic>
        <p:nvPicPr>
          <p:cNvPr id="345" name="Picture 9" descr=""/>
          <p:cNvPicPr/>
          <p:nvPr/>
        </p:nvPicPr>
        <p:blipFill>
          <a:blip r:embed="rId1"/>
          <a:stretch/>
        </p:blipFill>
        <p:spPr>
          <a:xfrm>
            <a:off x="9588240" y="5085360"/>
            <a:ext cx="459360" cy="460800"/>
          </a:xfrm>
          <a:prstGeom prst="rect">
            <a:avLst/>
          </a:prstGeom>
          <a:ln>
            <a:noFill/>
          </a:ln>
        </p:spPr>
      </p:pic>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1775520" y="980640"/>
            <a:ext cx="8905320" cy="5511600"/>
          </a:xfrm>
          <a:prstGeom prst="rect">
            <a:avLst/>
          </a:prstGeom>
          <a:noFill/>
          <a:ln>
            <a:noFill/>
          </a:ln>
        </p:spPr>
        <p:style>
          <a:lnRef idx="0"/>
          <a:fillRef idx="0"/>
          <a:effectRef idx="0"/>
          <a:fontRef idx="minor"/>
        </p:style>
        <p:txBody>
          <a:bodyPr lIns="0" rIns="0" tIns="0" bIns="0">
            <a:noAutofit/>
          </a:bodyPr>
          <a:p>
            <a:pPr algn="ctr">
              <a:lnSpc>
                <a:spcPts val="2001"/>
              </a:lnSpc>
              <a:spcBef>
                <a:spcPts val="1199"/>
              </a:spcBef>
            </a:pPr>
            <a:r>
              <a:rPr b="1" lang="de-DE" sz="2900" spc="-1" strike="noStrike">
                <a:solidFill>
                  <a:srgbClr val="000000"/>
                </a:solidFill>
                <a:latin typeface="Arial"/>
                <a:ea typeface="ＭＳ Ｐゴシック"/>
              </a:rPr>
              <a:t>Regel 13 - Freistöße</a:t>
            </a:r>
            <a:endParaRPr b="0" lang="de-DE" sz="2900" spc="-1" strike="noStrike">
              <a:latin typeface="Arial"/>
            </a:endParaRPr>
          </a:p>
          <a:p>
            <a:pPr>
              <a:lnSpc>
                <a:spcPts val="2001"/>
              </a:lnSpc>
              <a:spcBef>
                <a:spcPts val="1199"/>
              </a:spcBef>
            </a:pPr>
            <a:br/>
            <a:endParaRPr b="0" lang="de-DE" sz="2900" spc="-1" strike="noStrike">
              <a:latin typeface="Arial"/>
            </a:endParaRPr>
          </a:p>
          <a:p>
            <a:pPr>
              <a:lnSpc>
                <a:spcPct val="100000"/>
              </a:lnSpc>
            </a:pPr>
            <a:r>
              <a:rPr b="1" lang="de-DE" sz="3200" spc="-1" strike="noStrike">
                <a:solidFill>
                  <a:srgbClr val="000000"/>
                </a:solidFill>
                <a:latin typeface="Arial"/>
                <a:ea typeface="ＭＳ Ｐゴシック"/>
              </a:rPr>
              <a:t>2. Ausführung</a:t>
            </a:r>
            <a:endParaRPr b="0" lang="de-DE" sz="3200" spc="-1" strike="noStrike">
              <a:latin typeface="Arial"/>
            </a:endParaRPr>
          </a:p>
          <a:p>
            <a:pPr>
              <a:lnSpc>
                <a:spcPct val="100000"/>
              </a:lnSpc>
            </a:pPr>
            <a:endParaRPr b="0" lang="de-DE" sz="3200" spc="-1" strike="noStrike">
              <a:latin typeface="Arial"/>
            </a:endParaRPr>
          </a:p>
          <a:p>
            <a:pPr>
              <a:lnSpc>
                <a:spcPct val="100000"/>
              </a:lnSpc>
            </a:pPr>
            <a:endParaRPr b="0" lang="de-DE" sz="3200" spc="-1" strike="noStrike">
              <a:latin typeface="Arial"/>
            </a:endParaRPr>
          </a:p>
          <a:p>
            <a:pPr>
              <a:lnSpc>
                <a:spcPct val="100000"/>
              </a:lnSpc>
            </a:pPr>
            <a:r>
              <a:rPr b="1" lang="de-DE" sz="2000" spc="-1" strike="noStrike">
                <a:solidFill>
                  <a:srgbClr val="ff0000"/>
                </a:solidFill>
                <a:latin typeface="Arial"/>
                <a:ea typeface="ＭＳ Ｐゴシック"/>
              </a:rPr>
              <a:t>Drei oder mehr Verteidiger bilden eine „Mauer“</a:t>
            </a:r>
            <a:endParaRPr b="0" lang="de-DE" sz="2000" spc="-1" strike="noStrike">
              <a:latin typeface="Arial"/>
            </a:endParaRPr>
          </a:p>
          <a:p>
            <a:pPr>
              <a:lnSpc>
                <a:spcPct val="100000"/>
              </a:lnSpc>
            </a:pPr>
            <a:endParaRPr b="0" lang="de-DE" sz="2000" spc="-1" strike="noStrike">
              <a:latin typeface="Arial"/>
            </a:endParaRPr>
          </a:p>
          <a:p>
            <a:pPr>
              <a:lnSpc>
                <a:spcPct val="100000"/>
              </a:lnSpc>
            </a:pPr>
            <a:r>
              <a:rPr b="1" lang="de-DE" sz="2000" spc="-1" strike="noStrike">
                <a:solidFill>
                  <a:srgbClr val="ff0000"/>
                </a:solidFill>
                <a:latin typeface="Arial"/>
                <a:ea typeface="ＭＳ Ｐゴシック"/>
              </a:rPr>
              <a:t>Abstand der Angreifer zur Mauer:</a:t>
            </a:r>
            <a:endParaRPr b="0" lang="de-DE" sz="2000" spc="-1" strike="noStrike">
              <a:latin typeface="Arial"/>
            </a:endParaRPr>
          </a:p>
          <a:p>
            <a:pPr>
              <a:lnSpc>
                <a:spcPct val="100000"/>
              </a:lnSpc>
            </a:pPr>
            <a:r>
              <a:rPr b="1" lang="de-DE" sz="2000" spc="-1" strike="noStrike">
                <a:solidFill>
                  <a:srgbClr val="ff0000"/>
                </a:solidFill>
                <a:latin typeface="Arial"/>
                <a:ea typeface="ＭＳ Ｐゴシック"/>
              </a:rPr>
              <a:t>Mindestens ein Meter (in alle Richtungen) bis der Ball im Spiel ist</a:t>
            </a:r>
            <a:br/>
            <a:endParaRPr b="0" lang="de-DE" sz="2000" spc="-1" strike="noStrike">
              <a:latin typeface="Arial"/>
            </a:endParaRPr>
          </a:p>
          <a:p>
            <a:pPr>
              <a:lnSpc>
                <a:spcPct val="100000"/>
              </a:lnSpc>
            </a:pPr>
            <a:r>
              <a:rPr b="1" lang="de-DE" sz="3200" spc="-1" strike="noStrike">
                <a:solidFill>
                  <a:srgbClr val="000000"/>
                </a:solidFill>
                <a:latin typeface="Arial"/>
                <a:ea typeface="ＭＳ Ｐゴシック"/>
              </a:rPr>
              <a:t>3. Vergehen/Sanktionen</a:t>
            </a:r>
            <a:endParaRPr b="0" lang="de-DE" sz="3200" spc="-1" strike="noStrike">
              <a:latin typeface="Arial"/>
            </a:endParaRPr>
          </a:p>
          <a:p>
            <a:pPr>
              <a:lnSpc>
                <a:spcPct val="100000"/>
              </a:lnSpc>
            </a:pPr>
            <a:br/>
            <a:r>
              <a:rPr b="1" lang="de-DE" sz="2000" spc="-1" strike="noStrike">
                <a:solidFill>
                  <a:srgbClr val="ff0000"/>
                </a:solidFill>
                <a:latin typeface="Arial"/>
                <a:ea typeface="ＭＳ Ｐゴシック"/>
              </a:rPr>
              <a:t>Freistoß</a:t>
            </a:r>
            <a:r>
              <a:rPr b="1" lang="de-DE" sz="2000" spc="-1" strike="noStrike" u="sng">
                <a:solidFill>
                  <a:srgbClr val="ff0000"/>
                </a:solidFill>
                <a:uFillTx/>
                <a:latin typeface="Arial"/>
                <a:ea typeface="ＭＳ Ｐゴシック"/>
              </a:rPr>
              <a:t>ausführung</a:t>
            </a:r>
            <a:r>
              <a:rPr b="1" lang="de-DE" sz="2000" spc="-1" strike="noStrike">
                <a:solidFill>
                  <a:srgbClr val="ff0000"/>
                </a:solidFill>
                <a:latin typeface="Arial"/>
                <a:ea typeface="ＭＳ Ｐゴシック"/>
              </a:rPr>
              <a:t> mit „Mauer“ (mind. 3 Spieler)</a:t>
            </a:r>
            <a:endParaRPr b="0" lang="de-DE" sz="2000" spc="-1" strike="noStrike">
              <a:latin typeface="Arial"/>
            </a:endParaRPr>
          </a:p>
          <a:p>
            <a:pPr>
              <a:lnSpc>
                <a:spcPct val="100000"/>
              </a:lnSpc>
            </a:pPr>
            <a:endParaRPr b="0" lang="de-DE" sz="2000" spc="-1" strike="noStrike">
              <a:latin typeface="Arial"/>
            </a:endParaRPr>
          </a:p>
          <a:p>
            <a:pPr>
              <a:lnSpc>
                <a:spcPct val="100000"/>
              </a:lnSpc>
            </a:pPr>
            <a:r>
              <a:rPr b="1" lang="de-DE" sz="2000" spc="-1" strike="noStrike">
                <a:solidFill>
                  <a:srgbClr val="ff0000"/>
                </a:solidFill>
                <a:latin typeface="Arial"/>
                <a:ea typeface="ＭＳ Ｐゴシック"/>
              </a:rPr>
              <a:t>Angreifer ist näher als 1 Meter:</a:t>
            </a:r>
            <a:endParaRPr b="0" lang="de-DE" sz="2000" spc="-1" strike="noStrike">
              <a:latin typeface="Arial"/>
            </a:endParaRPr>
          </a:p>
          <a:p>
            <a:pPr>
              <a:lnSpc>
                <a:spcPct val="100000"/>
              </a:lnSpc>
            </a:pPr>
            <a:r>
              <a:rPr b="1" lang="de-DE" sz="2000" spc="-1" strike="noStrike">
                <a:solidFill>
                  <a:srgbClr val="ff0000"/>
                </a:solidFill>
                <a:latin typeface="Arial"/>
                <a:ea typeface="ＭＳ Ｐゴシック"/>
              </a:rPr>
              <a:t>SF: indirekter Freistoß (keine Verwarnung)</a:t>
            </a:r>
            <a:endParaRPr b="0" lang="de-DE" sz="2000" spc="-1" strike="noStrike">
              <a:latin typeface="Arial"/>
            </a:endParaRPr>
          </a:p>
          <a:p>
            <a:pPr marL="472320">
              <a:lnSpc>
                <a:spcPts val="2001"/>
              </a:lnSpc>
              <a:spcBef>
                <a:spcPts val="799"/>
              </a:spcBef>
            </a:pPr>
            <a:endParaRPr b="0" lang="de-DE" sz="2000" spc="-1" strike="noStrike">
              <a:latin typeface="Arial"/>
            </a:endParaRPr>
          </a:p>
        </p:txBody>
      </p:sp>
      <p:sp>
        <p:nvSpPr>
          <p:cNvPr id="347" name="CustomShape 2"/>
          <p:cNvSpPr/>
          <p:nvPr/>
        </p:nvSpPr>
        <p:spPr>
          <a:xfrm>
            <a:off x="12582000" y="5843880"/>
            <a:ext cx="567720" cy="222120"/>
          </a:xfrm>
          <a:prstGeom prst="rect">
            <a:avLst/>
          </a:prstGeom>
          <a:noFill/>
          <a:ln>
            <a:noFill/>
          </a:ln>
        </p:spPr>
        <p:style>
          <a:lnRef idx="0"/>
          <a:fillRef idx="0"/>
          <a:effectRef idx="0"/>
          <a:fontRef idx="minor"/>
        </p:style>
        <p:txBody>
          <a:bodyPr lIns="0" rIns="0" tIns="0" bIns="0" anchor="ctr">
            <a:noAutofit/>
          </a:bodyPr>
          <a:p>
            <a:pPr algn="r">
              <a:lnSpc>
                <a:spcPct val="100000"/>
              </a:lnSpc>
            </a:pPr>
            <a:fld id="{53DDB7EE-6FCC-4403-AEE0-884DA1ADFF58}" type="slidenum">
              <a:rPr b="1" lang="de-DE" sz="1450" spc="-1" strike="noStrike">
                <a:solidFill>
                  <a:srgbClr val="000000"/>
                </a:solidFill>
                <a:latin typeface="Times New Roman"/>
                <a:ea typeface="MS PGothic"/>
              </a:rPr>
              <a:t>&lt;Foliennummer&gt;</a:t>
            </a:fld>
            <a:endParaRPr b="0" lang="de-DE" sz="1450" spc="-1" strike="noStrike">
              <a:latin typeface="Arial"/>
            </a:endParaRPr>
          </a:p>
        </p:txBody>
      </p:sp>
      <p:pic>
        <p:nvPicPr>
          <p:cNvPr id="348" name="Picture 9" descr=""/>
          <p:cNvPicPr/>
          <p:nvPr/>
        </p:nvPicPr>
        <p:blipFill>
          <a:blip r:embed="rId1"/>
          <a:stretch/>
        </p:blipFill>
        <p:spPr>
          <a:xfrm>
            <a:off x="10221480" y="2781000"/>
            <a:ext cx="459360" cy="460800"/>
          </a:xfrm>
          <a:prstGeom prst="rect">
            <a:avLst/>
          </a:prstGeom>
          <a:ln>
            <a:noFill/>
          </a:ln>
        </p:spPr>
      </p:pic>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9" name="CustomShape 1"/>
          <p:cNvSpPr/>
          <p:nvPr/>
        </p:nvSpPr>
        <p:spPr>
          <a:xfrm>
            <a:off x="1850040" y="1282680"/>
            <a:ext cx="8905320" cy="4410360"/>
          </a:xfrm>
          <a:prstGeom prst="rect">
            <a:avLst/>
          </a:prstGeom>
          <a:noFill/>
          <a:ln>
            <a:noFill/>
          </a:ln>
        </p:spPr>
        <p:style>
          <a:lnRef idx="0"/>
          <a:fillRef idx="0"/>
          <a:effectRef idx="0"/>
          <a:fontRef idx="minor"/>
        </p:style>
        <p:txBody>
          <a:bodyPr lIns="0" rIns="0" tIns="0" bIns="0">
            <a:noAutofit/>
          </a:bodyPr>
          <a:p>
            <a:pPr algn="ctr">
              <a:lnSpc>
                <a:spcPts val="2001"/>
              </a:lnSpc>
              <a:spcBef>
                <a:spcPts val="1199"/>
              </a:spcBef>
            </a:pPr>
            <a:r>
              <a:rPr b="1" lang="de-DE" sz="2900" spc="-1" strike="noStrike">
                <a:solidFill>
                  <a:srgbClr val="000000"/>
                </a:solidFill>
                <a:latin typeface="Arial"/>
                <a:ea typeface="ＭＳ Ｐゴシック"/>
              </a:rPr>
              <a:t>Regel 14 - Strafstoß</a:t>
            </a:r>
            <a:endParaRPr b="0" lang="de-DE" sz="2900" spc="-1" strike="noStrike">
              <a:latin typeface="Arial"/>
            </a:endParaRPr>
          </a:p>
          <a:p>
            <a:pPr>
              <a:lnSpc>
                <a:spcPts val="2001"/>
              </a:lnSpc>
              <a:spcBef>
                <a:spcPts val="1199"/>
              </a:spcBef>
            </a:pPr>
            <a:br/>
            <a:endParaRPr b="0" lang="de-DE" sz="2900" spc="-1" strike="noStrike">
              <a:latin typeface="Arial"/>
            </a:endParaRPr>
          </a:p>
          <a:p>
            <a:pPr>
              <a:lnSpc>
                <a:spcPts val="2001"/>
              </a:lnSpc>
              <a:spcBef>
                <a:spcPts val="1199"/>
              </a:spcBef>
            </a:pPr>
            <a:r>
              <a:rPr b="1" lang="de-DE" sz="3200" spc="-1" strike="noStrike">
                <a:solidFill>
                  <a:srgbClr val="000000"/>
                </a:solidFill>
                <a:latin typeface="Arial"/>
                <a:ea typeface="ＭＳ Ｐゴシック"/>
              </a:rPr>
              <a:t>1. Ausführung</a:t>
            </a:r>
            <a:endParaRPr b="0" lang="de-DE" sz="3200" spc="-1" strike="noStrike">
              <a:latin typeface="Arial"/>
            </a:endParaRPr>
          </a:p>
          <a:p>
            <a:pPr>
              <a:lnSpc>
                <a:spcPts val="2001"/>
              </a:lnSpc>
              <a:spcBef>
                <a:spcPts val="1199"/>
              </a:spcBef>
            </a:pPr>
            <a:br/>
            <a:r>
              <a:rPr b="1" lang="de-DE" sz="2000" spc="-1" strike="noStrike">
                <a:solidFill>
                  <a:srgbClr val="20ae80"/>
                </a:solidFill>
                <a:latin typeface="Arial"/>
                <a:ea typeface="ＭＳ Ｐゴシック"/>
              </a:rPr>
              <a:t>Der Ball muss ruhig auf dem Elfmeterpunkt liegen</a:t>
            </a:r>
            <a:endParaRPr b="0" lang="de-DE" sz="2000" spc="-1" strike="noStrike">
              <a:latin typeface="Arial"/>
            </a:endParaRPr>
          </a:p>
          <a:p>
            <a:pPr>
              <a:lnSpc>
                <a:spcPts val="2001"/>
              </a:lnSpc>
              <a:spcBef>
                <a:spcPts val="1199"/>
              </a:spcBef>
            </a:pPr>
            <a:endParaRPr b="0" lang="de-DE" sz="2000" spc="-1" strike="noStrike">
              <a:latin typeface="Arial"/>
            </a:endParaRPr>
          </a:p>
          <a:p>
            <a:pPr>
              <a:lnSpc>
                <a:spcPts val="2001"/>
              </a:lnSpc>
              <a:spcBef>
                <a:spcPts val="1199"/>
              </a:spcBef>
            </a:pPr>
            <a:r>
              <a:rPr b="1" lang="de-DE" sz="2000" spc="-1" strike="noStrike">
                <a:solidFill>
                  <a:srgbClr val="20ae80"/>
                </a:solidFill>
                <a:latin typeface="Arial"/>
                <a:ea typeface="ＭＳ Ｐゴシック"/>
              </a:rPr>
              <a:t>Der Torhüter muss mit Blick zum Schützen auf oder über der Torlinie bleiben </a:t>
            </a:r>
            <a:r>
              <a:rPr b="1" lang="de-DE" sz="2000" spc="-1" strike="noStrike">
                <a:solidFill>
                  <a:srgbClr val="ff0000"/>
                </a:solidFill>
                <a:latin typeface="Arial"/>
                <a:ea typeface="ＭＳ Ｐゴシック"/>
              </a:rPr>
              <a:t>ohne die Torpfosten, Querlatte oder Tornetz zu berühren </a:t>
            </a:r>
            <a:r>
              <a:rPr b="1" lang="de-DE" sz="2000" spc="-1" strike="noStrike">
                <a:solidFill>
                  <a:srgbClr val="20ae80"/>
                </a:solidFill>
                <a:latin typeface="Arial"/>
                <a:ea typeface="ＭＳ Ｐゴシック"/>
              </a:rPr>
              <a:t>bis der Ball im Spiel ist</a:t>
            </a:r>
            <a:endParaRPr b="0" lang="de-DE" sz="2000" spc="-1" strike="noStrike">
              <a:latin typeface="Arial"/>
            </a:endParaRPr>
          </a:p>
          <a:p>
            <a:pPr>
              <a:lnSpc>
                <a:spcPts val="2001"/>
              </a:lnSpc>
              <a:spcBef>
                <a:spcPts val="1199"/>
              </a:spcBef>
            </a:pPr>
            <a:endParaRPr b="0" lang="de-DE" sz="2000" spc="-1" strike="noStrike">
              <a:latin typeface="Arial"/>
            </a:endParaRPr>
          </a:p>
          <a:p>
            <a:pPr>
              <a:lnSpc>
                <a:spcPts val="2001"/>
              </a:lnSpc>
              <a:spcBef>
                <a:spcPts val="1199"/>
              </a:spcBef>
            </a:pPr>
            <a:r>
              <a:rPr b="1" lang="de-DE" sz="2000" spc="-1" strike="noStrike">
                <a:solidFill>
                  <a:srgbClr val="20ae80"/>
                </a:solidFill>
                <a:latin typeface="Arial"/>
                <a:ea typeface="ＭＳ Ｐゴシック"/>
              </a:rPr>
              <a:t>Der Torhüter muss sich bei der Durchführung mit einem Teil </a:t>
            </a:r>
            <a:r>
              <a:rPr b="1" lang="de-DE" sz="2000" spc="-1" strike="noStrike">
                <a:solidFill>
                  <a:srgbClr val="ff0000"/>
                </a:solidFill>
                <a:latin typeface="Arial"/>
                <a:ea typeface="ＭＳ Ｐゴシック"/>
              </a:rPr>
              <a:t>eines</a:t>
            </a:r>
            <a:r>
              <a:rPr b="1" lang="de-DE" sz="2000" spc="-1" strike="noStrike">
                <a:solidFill>
                  <a:srgbClr val="20ae80"/>
                </a:solidFill>
                <a:latin typeface="Arial"/>
                <a:ea typeface="ＭＳ Ｐゴシック"/>
              </a:rPr>
              <a:t> Fußes auf oder über der Torlinie befinden</a:t>
            </a:r>
            <a:endParaRPr b="0" lang="de-DE" sz="2000" spc="-1" strike="noStrike">
              <a:latin typeface="Arial"/>
            </a:endParaRPr>
          </a:p>
        </p:txBody>
      </p:sp>
      <p:sp>
        <p:nvSpPr>
          <p:cNvPr id="350" name="CustomShape 2"/>
          <p:cNvSpPr/>
          <p:nvPr/>
        </p:nvSpPr>
        <p:spPr>
          <a:xfrm>
            <a:off x="12582000" y="5843880"/>
            <a:ext cx="567720" cy="222120"/>
          </a:xfrm>
          <a:prstGeom prst="rect">
            <a:avLst/>
          </a:prstGeom>
          <a:noFill/>
          <a:ln>
            <a:noFill/>
          </a:ln>
        </p:spPr>
        <p:style>
          <a:lnRef idx="0"/>
          <a:fillRef idx="0"/>
          <a:effectRef idx="0"/>
          <a:fontRef idx="minor"/>
        </p:style>
        <p:txBody>
          <a:bodyPr lIns="0" rIns="0" tIns="0" bIns="0" anchor="ctr">
            <a:noAutofit/>
          </a:bodyPr>
          <a:p>
            <a:pPr algn="r">
              <a:lnSpc>
                <a:spcPct val="100000"/>
              </a:lnSpc>
            </a:pPr>
            <a:fld id="{3E2725DF-810F-43E6-91ED-74725DAE6B5E}" type="slidenum">
              <a:rPr b="1" lang="de-DE" sz="1450" spc="-1" strike="noStrike">
                <a:solidFill>
                  <a:srgbClr val="000000"/>
                </a:solidFill>
                <a:latin typeface="Times New Roman"/>
                <a:ea typeface="MS PGothic"/>
              </a:rPr>
              <a:t>&lt;Foliennummer&gt;</a:t>
            </a:fld>
            <a:endParaRPr b="0" lang="de-DE" sz="1450" spc="-1" strike="noStrike">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1" name="CustomShape 1"/>
          <p:cNvSpPr/>
          <p:nvPr/>
        </p:nvSpPr>
        <p:spPr>
          <a:xfrm>
            <a:off x="1850040" y="1282680"/>
            <a:ext cx="8905320" cy="3160440"/>
          </a:xfrm>
          <a:prstGeom prst="rect">
            <a:avLst/>
          </a:prstGeom>
          <a:noFill/>
          <a:ln>
            <a:noFill/>
          </a:ln>
        </p:spPr>
        <p:style>
          <a:lnRef idx="0"/>
          <a:fillRef idx="0"/>
          <a:effectRef idx="0"/>
          <a:fontRef idx="minor"/>
        </p:style>
        <p:txBody>
          <a:bodyPr lIns="0" rIns="0" tIns="0" bIns="0">
            <a:noAutofit/>
          </a:bodyPr>
          <a:p>
            <a:pPr algn="ctr">
              <a:lnSpc>
                <a:spcPts val="2001"/>
              </a:lnSpc>
              <a:spcBef>
                <a:spcPts val="1199"/>
              </a:spcBef>
            </a:pPr>
            <a:r>
              <a:rPr b="1" lang="de-DE" sz="2900" spc="-1" strike="noStrike">
                <a:solidFill>
                  <a:srgbClr val="004b2d"/>
                </a:solidFill>
                <a:latin typeface="Arial"/>
                <a:ea typeface="ＭＳ Ｐゴシック"/>
              </a:rPr>
              <a:t>Regel 15 - Einwurf</a:t>
            </a:r>
            <a:endParaRPr b="0" lang="de-DE" sz="2900" spc="-1" strike="noStrike">
              <a:latin typeface="Arial"/>
            </a:endParaRPr>
          </a:p>
          <a:p>
            <a:pPr>
              <a:lnSpc>
                <a:spcPts val="2001"/>
              </a:lnSpc>
              <a:spcBef>
                <a:spcPts val="1199"/>
              </a:spcBef>
            </a:pPr>
            <a:r>
              <a:rPr b="1" lang="de-DE" sz="2900" spc="-1" strike="noStrike" u="sng">
                <a:solidFill>
                  <a:srgbClr val="004b2d"/>
                </a:solidFill>
                <a:uFillTx/>
                <a:latin typeface="Arial"/>
                <a:ea typeface="ＭＳ Ｐゴシック"/>
              </a:rPr>
              <a:t> </a:t>
            </a:r>
            <a:br/>
            <a:endParaRPr b="0" lang="de-DE" sz="2900" spc="-1" strike="noStrike">
              <a:latin typeface="Arial"/>
            </a:endParaRPr>
          </a:p>
          <a:p>
            <a:pPr marL="514440" indent="-513360">
              <a:lnSpc>
                <a:spcPts val="2001"/>
              </a:lnSpc>
              <a:spcBef>
                <a:spcPts val="1199"/>
              </a:spcBef>
              <a:buClr>
                <a:srgbClr val="ff0000"/>
              </a:buClr>
              <a:buFont typeface="Arial"/>
              <a:buAutoNum type="arabicPeriod"/>
            </a:pPr>
            <a:r>
              <a:rPr b="1" lang="de-DE" sz="3200" spc="-1" strike="noStrike">
                <a:solidFill>
                  <a:srgbClr val="ff0000"/>
                </a:solidFill>
                <a:latin typeface="Arial"/>
                <a:ea typeface="ＭＳ Ｐゴシック"/>
              </a:rPr>
              <a:t>Ausführung</a:t>
            </a:r>
            <a:endParaRPr b="0" lang="de-DE" sz="3200" spc="-1" strike="noStrike">
              <a:latin typeface="Arial"/>
            </a:endParaRPr>
          </a:p>
          <a:p>
            <a:pPr>
              <a:lnSpc>
                <a:spcPts val="2001"/>
              </a:lnSpc>
              <a:spcBef>
                <a:spcPts val="1199"/>
              </a:spcBef>
            </a:pPr>
            <a:endParaRPr b="0" lang="de-DE" sz="3200" spc="-1" strike="noStrike">
              <a:latin typeface="Arial"/>
            </a:endParaRPr>
          </a:p>
          <a:p>
            <a:pPr>
              <a:lnSpc>
                <a:spcPct val="100000"/>
              </a:lnSpc>
            </a:pPr>
            <a:br/>
            <a:r>
              <a:rPr b="1" lang="de-DE" sz="2000" spc="-1" strike="noStrike">
                <a:solidFill>
                  <a:srgbClr val="20ae80"/>
                </a:solidFill>
                <a:latin typeface="Arial"/>
                <a:ea typeface="ＭＳ Ｐゴシック"/>
              </a:rPr>
              <a:t>Alle Gegner müssen einen Abstand von mindestens 2 Meter einhalten</a:t>
            </a:r>
            <a:endParaRPr b="0" lang="de-DE" sz="2000" spc="-1" strike="noStrike">
              <a:latin typeface="Arial"/>
            </a:endParaRPr>
          </a:p>
          <a:p>
            <a:pPr>
              <a:lnSpc>
                <a:spcPct val="100000"/>
              </a:lnSpc>
            </a:pPr>
            <a:r>
              <a:rPr b="1" lang="de-DE" sz="2000" spc="-1" strike="noStrike">
                <a:solidFill>
                  <a:srgbClr val="ff0000"/>
                </a:solidFill>
                <a:latin typeface="Arial"/>
                <a:ea typeface="ＭＳ Ｐゴシック"/>
              </a:rPr>
              <a:t>von jener Stelle der Seitenlinie, wo der Einwurf auszuführen ist </a:t>
            </a:r>
            <a:endParaRPr b="0" lang="de-DE" sz="2000" spc="-1" strike="noStrike">
              <a:latin typeface="Arial"/>
            </a:endParaRPr>
          </a:p>
          <a:p>
            <a:pPr>
              <a:lnSpc>
                <a:spcPct val="100000"/>
              </a:lnSpc>
            </a:pPr>
            <a:r>
              <a:rPr b="1" lang="de-DE" sz="2000" spc="-1" strike="noStrike">
                <a:solidFill>
                  <a:srgbClr val="20ae80"/>
                </a:solidFill>
                <a:latin typeface="Arial"/>
                <a:ea typeface="ＭＳ Ｐゴシック"/>
              </a:rPr>
              <a:t>(wo der Ball die Seitenlinie überquert)</a:t>
            </a:r>
            <a:endParaRPr b="0" lang="de-DE" sz="2000" spc="-1" strike="noStrike">
              <a:latin typeface="Arial"/>
            </a:endParaRPr>
          </a:p>
          <a:p>
            <a:pPr>
              <a:lnSpc>
                <a:spcPts val="2001"/>
              </a:lnSpc>
              <a:spcBef>
                <a:spcPts val="1199"/>
              </a:spcBef>
            </a:pPr>
            <a:endParaRPr b="0" lang="de-DE" sz="2000" spc="-1" strike="noStrike">
              <a:latin typeface="Arial"/>
            </a:endParaRPr>
          </a:p>
        </p:txBody>
      </p:sp>
      <p:sp>
        <p:nvSpPr>
          <p:cNvPr id="352" name="CustomShape 2"/>
          <p:cNvSpPr/>
          <p:nvPr/>
        </p:nvSpPr>
        <p:spPr>
          <a:xfrm>
            <a:off x="12582000" y="5843880"/>
            <a:ext cx="567720" cy="222120"/>
          </a:xfrm>
          <a:prstGeom prst="rect">
            <a:avLst/>
          </a:prstGeom>
          <a:noFill/>
          <a:ln>
            <a:noFill/>
          </a:ln>
        </p:spPr>
        <p:style>
          <a:lnRef idx="0"/>
          <a:fillRef idx="0"/>
          <a:effectRef idx="0"/>
          <a:fontRef idx="minor"/>
        </p:style>
        <p:txBody>
          <a:bodyPr lIns="0" rIns="0" tIns="0" bIns="0" anchor="ctr">
            <a:noAutofit/>
          </a:bodyPr>
          <a:p>
            <a:pPr algn="r">
              <a:lnSpc>
                <a:spcPct val="100000"/>
              </a:lnSpc>
            </a:pPr>
            <a:fld id="{4733551A-9AEC-4622-BD2B-9478B1F59A10}" type="slidenum">
              <a:rPr b="1" lang="de-DE" sz="1450" spc="-1" strike="noStrike">
                <a:solidFill>
                  <a:srgbClr val="000000"/>
                </a:solidFill>
                <a:latin typeface="Times New Roman"/>
                <a:ea typeface="MS PGothic"/>
              </a:rPr>
              <a:t>&lt;Foliennummer&gt;</a:t>
            </a:fld>
            <a:endParaRPr b="0" lang="de-DE" sz="1450" spc="-1" strike="noStrike">
              <a:latin typeface="Arial"/>
            </a:endParaRPr>
          </a:p>
        </p:txBody>
      </p:sp>
      <p:pic>
        <p:nvPicPr>
          <p:cNvPr id="353" name="Picture 5" descr=""/>
          <p:cNvPicPr/>
          <p:nvPr/>
        </p:nvPicPr>
        <p:blipFill>
          <a:blip r:embed="rId1"/>
          <a:srcRect l="0" t="0" r="13895" b="0"/>
          <a:stretch/>
        </p:blipFill>
        <p:spPr>
          <a:xfrm>
            <a:off x="5124240" y="4426560"/>
            <a:ext cx="1627560" cy="1639440"/>
          </a:xfrm>
          <a:prstGeom prst="rect">
            <a:avLst/>
          </a:prstGeom>
          <a:ln>
            <a:noFill/>
          </a:ln>
        </p:spPr>
      </p:pic>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1811520" y="1248120"/>
            <a:ext cx="8905320" cy="4494240"/>
          </a:xfrm>
          <a:prstGeom prst="rect">
            <a:avLst/>
          </a:prstGeom>
          <a:noFill/>
          <a:ln>
            <a:noFill/>
          </a:ln>
        </p:spPr>
        <p:style>
          <a:lnRef idx="0"/>
          <a:fillRef idx="0"/>
          <a:effectRef idx="0"/>
          <a:fontRef idx="minor"/>
        </p:style>
        <p:txBody>
          <a:bodyPr lIns="0" rIns="0" tIns="0" bIns="0">
            <a:noAutofit/>
          </a:bodyPr>
          <a:p>
            <a:pPr algn="ctr">
              <a:lnSpc>
                <a:spcPts val="2001"/>
              </a:lnSpc>
              <a:spcBef>
                <a:spcPts val="1199"/>
              </a:spcBef>
            </a:pPr>
            <a:r>
              <a:rPr b="1" lang="de-DE" sz="2900" spc="-1" strike="noStrike">
                <a:solidFill>
                  <a:srgbClr val="000000"/>
                </a:solidFill>
                <a:latin typeface="Arial"/>
                <a:ea typeface="ＭＳ Ｐゴシック"/>
              </a:rPr>
              <a:t>Regel 16 - Abstoß </a:t>
            </a:r>
            <a:endParaRPr b="0" lang="de-DE" sz="2900" spc="-1" strike="noStrike">
              <a:latin typeface="Arial"/>
            </a:endParaRPr>
          </a:p>
          <a:p>
            <a:pPr>
              <a:lnSpc>
                <a:spcPts val="2001"/>
              </a:lnSpc>
              <a:spcBef>
                <a:spcPts val="1199"/>
              </a:spcBef>
            </a:pPr>
            <a:br/>
            <a:endParaRPr b="0" lang="de-DE" sz="2900" spc="-1" strike="noStrike">
              <a:latin typeface="Arial"/>
            </a:endParaRPr>
          </a:p>
          <a:p>
            <a:pPr>
              <a:lnSpc>
                <a:spcPts val="2001"/>
              </a:lnSpc>
              <a:spcBef>
                <a:spcPts val="1199"/>
              </a:spcBef>
            </a:pPr>
            <a:r>
              <a:rPr b="1" lang="de-DE" sz="3200" spc="-1" strike="noStrike">
                <a:solidFill>
                  <a:srgbClr val="000000"/>
                </a:solidFill>
                <a:latin typeface="Arial"/>
                <a:ea typeface="ＭＳ Ｐゴシック"/>
              </a:rPr>
              <a:t>1. Ausführung</a:t>
            </a:r>
            <a:endParaRPr b="0" lang="de-DE" sz="3200" spc="-1" strike="noStrike">
              <a:latin typeface="Arial"/>
            </a:endParaRPr>
          </a:p>
          <a:p>
            <a:pPr>
              <a:lnSpc>
                <a:spcPct val="100000"/>
              </a:lnSpc>
            </a:pPr>
            <a:br/>
            <a:endParaRPr b="0" lang="de-DE" sz="3200" spc="-1" strike="noStrike">
              <a:latin typeface="Arial"/>
            </a:endParaRPr>
          </a:p>
          <a:p>
            <a:pPr>
              <a:lnSpc>
                <a:spcPct val="100000"/>
              </a:lnSpc>
            </a:pPr>
            <a:r>
              <a:rPr b="1" lang="de-DE" sz="2000" spc="-1" strike="noStrike">
                <a:solidFill>
                  <a:srgbClr val="20ae80"/>
                </a:solidFill>
                <a:latin typeface="Arial"/>
                <a:ea typeface="ＭＳ Ｐゴシック"/>
              </a:rPr>
              <a:t>Der Ball ist im Spiel</a:t>
            </a:r>
            <a:endParaRPr b="0" lang="de-DE" sz="2000" spc="-1" strike="noStrike">
              <a:latin typeface="Arial"/>
            </a:endParaRPr>
          </a:p>
          <a:p>
            <a:pPr>
              <a:lnSpc>
                <a:spcPct val="100000"/>
              </a:lnSpc>
            </a:pPr>
            <a:endParaRPr b="0" lang="de-DE" sz="2000" spc="-1" strike="noStrike">
              <a:latin typeface="Arial"/>
            </a:endParaRPr>
          </a:p>
          <a:p>
            <a:pPr>
              <a:lnSpc>
                <a:spcPct val="100000"/>
              </a:lnSpc>
            </a:pPr>
            <a:r>
              <a:rPr b="1" lang="de-DE" sz="2000" spc="-1" strike="noStrike">
                <a:solidFill>
                  <a:srgbClr val="20ae80"/>
                </a:solidFill>
                <a:latin typeface="Arial"/>
                <a:ea typeface="ＭＳ Ｐゴシック"/>
              </a:rPr>
              <a:t>…</a:t>
            </a:r>
            <a:r>
              <a:rPr b="1" lang="de-DE" sz="2000" spc="-1" strike="noStrike">
                <a:solidFill>
                  <a:srgbClr val="20ae80"/>
                </a:solidFill>
                <a:latin typeface="Arial"/>
                <a:ea typeface="ＭＳ Ｐゴシック"/>
              </a:rPr>
              <a:t>wenn er von einem Verteidiger mit dem Fuß gespielt wird</a:t>
            </a:r>
            <a:endParaRPr b="0" lang="de-DE" sz="2000" spc="-1" strike="noStrike">
              <a:latin typeface="Arial"/>
            </a:endParaRPr>
          </a:p>
          <a:p>
            <a:pPr>
              <a:lnSpc>
                <a:spcPct val="100000"/>
              </a:lnSpc>
            </a:pPr>
            <a:r>
              <a:rPr b="1" lang="de-DE" sz="2000" spc="-1" strike="noStrike">
                <a:solidFill>
                  <a:srgbClr val="20ae80"/>
                </a:solidFill>
                <a:latin typeface="Arial"/>
                <a:ea typeface="ＭＳ Ｐゴシック"/>
              </a:rPr>
              <a:t>und sich </a:t>
            </a:r>
            <a:r>
              <a:rPr b="1" lang="de-DE" sz="2000" spc="-1" strike="noStrike">
                <a:solidFill>
                  <a:srgbClr val="ff0000"/>
                </a:solidFill>
                <a:latin typeface="Arial"/>
                <a:ea typeface="ＭＳ Ｐゴシック"/>
              </a:rPr>
              <a:t>eindeutig bewegt (kein Verlassen des Strafraums erforderlich)</a:t>
            </a:r>
            <a:endParaRPr b="0" lang="de-DE" sz="2000" spc="-1" strike="noStrike">
              <a:latin typeface="Arial"/>
            </a:endParaRPr>
          </a:p>
          <a:p>
            <a:pPr>
              <a:lnSpc>
                <a:spcPct val="100000"/>
              </a:lnSpc>
            </a:pPr>
            <a:br/>
            <a:r>
              <a:rPr b="1" lang="de-DE" sz="2000" spc="-1" strike="noStrike">
                <a:solidFill>
                  <a:srgbClr val="20ae80"/>
                </a:solidFill>
                <a:latin typeface="Arial"/>
                <a:ea typeface="ＭＳ Ｐゴシック"/>
              </a:rPr>
              <a:t>Wenn der ausführende Spieler den Ball erneut spielt</a:t>
            </a:r>
            <a:endParaRPr b="0" lang="de-DE" sz="2000" spc="-1" strike="noStrike">
              <a:latin typeface="Arial"/>
            </a:endParaRPr>
          </a:p>
          <a:p>
            <a:pPr>
              <a:lnSpc>
                <a:spcPct val="100000"/>
              </a:lnSpc>
            </a:pPr>
            <a:endParaRPr b="0" lang="de-DE" sz="2000" spc="-1" strike="noStrike">
              <a:latin typeface="Arial"/>
            </a:endParaRPr>
          </a:p>
          <a:p>
            <a:pPr>
              <a:lnSpc>
                <a:spcPct val="100000"/>
              </a:lnSpc>
            </a:pPr>
            <a:r>
              <a:rPr b="1" lang="de-DE" sz="2000" spc="-1" strike="noStrike">
                <a:solidFill>
                  <a:srgbClr val="20ae80"/>
                </a:solidFill>
                <a:latin typeface="Arial"/>
                <a:ea typeface="ＭＳ Ｐゴシック"/>
              </a:rPr>
              <a:t>SF:</a:t>
            </a:r>
            <a:r>
              <a:rPr b="1" lang="de-DE" sz="2000" spc="-1" strike="noStrike">
                <a:solidFill>
                  <a:srgbClr val="20ae80"/>
                </a:solidFill>
                <a:latin typeface="Arial"/>
                <a:ea typeface="ＭＳ Ｐゴシック"/>
              </a:rPr>
              <a:t>	</a:t>
            </a:r>
            <a:r>
              <a:rPr b="1" lang="de-DE" sz="2000" spc="-1" strike="noStrike">
                <a:solidFill>
                  <a:srgbClr val="20ae80"/>
                </a:solidFill>
                <a:latin typeface="Arial"/>
                <a:ea typeface="ＭＳ Ｐゴシック"/>
              </a:rPr>
              <a:t>	</a:t>
            </a:r>
            <a:r>
              <a:rPr b="1" lang="de-DE" sz="2000" spc="-1" strike="noStrike">
                <a:solidFill>
                  <a:srgbClr val="20ae80"/>
                </a:solidFill>
                <a:latin typeface="Arial"/>
                <a:ea typeface="ＭＳ Ｐゴシック"/>
              </a:rPr>
              <a:t>	</a:t>
            </a:r>
            <a:r>
              <a:rPr b="1" lang="de-DE" sz="2000" spc="-1" strike="noStrike">
                <a:solidFill>
                  <a:srgbClr val="20ae80"/>
                </a:solidFill>
                <a:latin typeface="Arial"/>
                <a:ea typeface="ＭＳ Ｐゴシック"/>
              </a:rPr>
              <a:t>   </a:t>
            </a:r>
            <a:r>
              <a:rPr b="1" lang="de-DE" sz="2000" spc="-1" strike="noStrike">
                <a:solidFill>
                  <a:srgbClr val="20ae80"/>
                </a:solidFill>
                <a:latin typeface="Arial"/>
                <a:ea typeface="ＭＳ Ｐゴシック"/>
              </a:rPr>
              <a:t>	</a:t>
            </a:r>
            <a:r>
              <a:rPr b="1" lang="de-DE" sz="2000" spc="-1" strike="noStrike">
                <a:solidFill>
                  <a:srgbClr val="20ae80"/>
                </a:solidFill>
                <a:latin typeface="Arial"/>
                <a:ea typeface="ＭＳ Ｐゴシック"/>
              </a:rPr>
              <a:t>Indirekter Freistoß</a:t>
            </a:r>
            <a:endParaRPr b="0" lang="de-DE" sz="2000" spc="-1" strike="noStrike">
              <a:latin typeface="Arial"/>
            </a:endParaRPr>
          </a:p>
          <a:p>
            <a:pPr>
              <a:lnSpc>
                <a:spcPct val="100000"/>
              </a:lnSpc>
            </a:pPr>
            <a:r>
              <a:rPr b="1" lang="de-DE" sz="2000" spc="-1" strike="noStrike">
                <a:solidFill>
                  <a:srgbClr val="20ae80"/>
                </a:solidFill>
                <a:latin typeface="Arial"/>
                <a:ea typeface="ＭＳ Ｐゴシック"/>
              </a:rPr>
              <a:t>SF bei Hand-Vergehen:  </a:t>
            </a:r>
            <a:r>
              <a:rPr b="1" lang="de-DE" sz="2000" spc="-1" strike="noStrike">
                <a:solidFill>
                  <a:srgbClr val="20ae80"/>
                </a:solidFill>
                <a:latin typeface="Arial"/>
                <a:ea typeface="ＭＳ Ｐゴシック"/>
              </a:rPr>
              <a:t>	</a:t>
            </a:r>
            <a:r>
              <a:rPr b="1" lang="de-DE" sz="2000" spc="-1" strike="noStrike">
                <a:solidFill>
                  <a:srgbClr val="20ae80"/>
                </a:solidFill>
                <a:latin typeface="Arial"/>
                <a:ea typeface="ＭＳ Ｐゴシック"/>
              </a:rPr>
              <a:t>Direkter Freistoß bzw. Strafstoß</a:t>
            </a:r>
            <a:endParaRPr b="0" lang="de-DE" sz="2000" spc="-1" strike="noStrike">
              <a:latin typeface="Arial"/>
            </a:endParaRPr>
          </a:p>
        </p:txBody>
      </p:sp>
      <p:sp>
        <p:nvSpPr>
          <p:cNvPr id="355" name="CustomShape 2"/>
          <p:cNvSpPr/>
          <p:nvPr/>
        </p:nvSpPr>
        <p:spPr>
          <a:xfrm>
            <a:off x="12582000" y="5843880"/>
            <a:ext cx="567720" cy="222120"/>
          </a:xfrm>
          <a:prstGeom prst="rect">
            <a:avLst/>
          </a:prstGeom>
          <a:noFill/>
          <a:ln>
            <a:noFill/>
          </a:ln>
        </p:spPr>
        <p:style>
          <a:lnRef idx="0"/>
          <a:fillRef idx="0"/>
          <a:effectRef idx="0"/>
          <a:fontRef idx="minor"/>
        </p:style>
        <p:txBody>
          <a:bodyPr lIns="0" rIns="0" tIns="0" bIns="0" anchor="ctr">
            <a:noAutofit/>
          </a:bodyPr>
          <a:p>
            <a:pPr algn="r">
              <a:lnSpc>
                <a:spcPct val="100000"/>
              </a:lnSpc>
            </a:pPr>
            <a:fld id="{D24A0669-2FC5-45CC-8FCE-7CABCB190F7A}" type="slidenum">
              <a:rPr b="1" lang="de-DE" sz="1450" spc="-1" strike="noStrike">
                <a:solidFill>
                  <a:srgbClr val="000000"/>
                </a:solidFill>
                <a:latin typeface="Times New Roman"/>
                <a:ea typeface="MS PGothic"/>
              </a:rPr>
              <a:t>&lt;Foliennummer&gt;</a:t>
            </a:fld>
            <a:endParaRPr b="0" lang="de-DE" sz="1450" spc="-1" strike="noStrike">
              <a:latin typeface="Arial"/>
            </a:endParaRPr>
          </a:p>
        </p:txBody>
      </p:sp>
      <p:pic>
        <p:nvPicPr>
          <p:cNvPr id="356" name="Grafik 1" descr=""/>
          <p:cNvPicPr/>
          <p:nvPr/>
        </p:nvPicPr>
        <p:blipFill>
          <a:blip r:embed="rId1"/>
          <a:stretch/>
        </p:blipFill>
        <p:spPr>
          <a:xfrm>
            <a:off x="7536240" y="2097000"/>
            <a:ext cx="1656000" cy="1044000"/>
          </a:xfrm>
          <a:prstGeom prst="rect">
            <a:avLst/>
          </a:prstGeom>
          <a:ln>
            <a:noFill/>
          </a:ln>
        </p:spPr>
      </p:pic>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7" name="CustomShape 1"/>
          <p:cNvSpPr/>
          <p:nvPr/>
        </p:nvSpPr>
        <p:spPr>
          <a:xfrm>
            <a:off x="1811520" y="1248120"/>
            <a:ext cx="8905320" cy="4494240"/>
          </a:xfrm>
          <a:prstGeom prst="rect">
            <a:avLst/>
          </a:prstGeom>
          <a:noFill/>
          <a:ln>
            <a:noFill/>
          </a:ln>
        </p:spPr>
        <p:style>
          <a:lnRef idx="0"/>
          <a:fillRef idx="0"/>
          <a:effectRef idx="0"/>
          <a:fontRef idx="minor"/>
        </p:style>
        <p:txBody>
          <a:bodyPr lIns="0" rIns="0" tIns="0" bIns="0">
            <a:noAutofit/>
          </a:bodyPr>
          <a:p>
            <a:pPr algn="ctr">
              <a:lnSpc>
                <a:spcPts val="2001"/>
              </a:lnSpc>
              <a:spcBef>
                <a:spcPts val="1199"/>
              </a:spcBef>
            </a:pPr>
            <a:r>
              <a:rPr b="1" lang="de-DE" sz="2900" spc="-1" strike="noStrike">
                <a:solidFill>
                  <a:srgbClr val="000000"/>
                </a:solidFill>
                <a:latin typeface="Arial"/>
                <a:ea typeface="ＭＳ Ｐゴシック"/>
              </a:rPr>
              <a:t>Regel 16 - Abstoß </a:t>
            </a:r>
            <a:endParaRPr b="0" lang="de-DE" sz="2900" spc="-1" strike="noStrike">
              <a:latin typeface="Arial"/>
            </a:endParaRPr>
          </a:p>
          <a:p>
            <a:pPr>
              <a:lnSpc>
                <a:spcPts val="2001"/>
              </a:lnSpc>
              <a:spcBef>
                <a:spcPts val="1199"/>
              </a:spcBef>
            </a:pPr>
            <a:br/>
            <a:endParaRPr b="0" lang="de-DE" sz="2900" spc="-1" strike="noStrike">
              <a:latin typeface="Arial"/>
            </a:endParaRPr>
          </a:p>
          <a:p>
            <a:pPr>
              <a:lnSpc>
                <a:spcPts val="2001"/>
              </a:lnSpc>
              <a:spcBef>
                <a:spcPts val="1199"/>
              </a:spcBef>
            </a:pPr>
            <a:r>
              <a:rPr b="1" lang="de-DE" sz="3200" spc="-1" strike="noStrike">
                <a:solidFill>
                  <a:srgbClr val="000000"/>
                </a:solidFill>
                <a:latin typeface="Arial"/>
                <a:ea typeface="ＭＳ Ｐゴシック"/>
              </a:rPr>
              <a:t>2. Klarstellung</a:t>
            </a:r>
            <a:endParaRPr b="0" lang="de-DE" sz="3200" spc="-1" strike="noStrike">
              <a:latin typeface="Arial"/>
            </a:endParaRPr>
          </a:p>
          <a:p>
            <a:pPr>
              <a:lnSpc>
                <a:spcPct val="100000"/>
              </a:lnSpc>
            </a:pPr>
            <a:br/>
            <a:endParaRPr b="0" lang="de-DE" sz="3200" spc="-1" strike="noStrike">
              <a:latin typeface="Arial"/>
            </a:endParaRPr>
          </a:p>
          <a:p>
            <a:r>
              <a:rPr b="1" lang="de-DE" sz="2000" spc="-1" strike="noStrike">
                <a:solidFill>
                  <a:srgbClr val="20ae80"/>
                </a:solidFill>
                <a:latin typeface="Arial"/>
                <a:ea typeface="ＭＳ Ｐゴシック"/>
              </a:rPr>
              <a:t>Lupft/chipt ein Torwart den Ball bei einem Abstoß zu einem seiner Verteidiger, dieser spielt den Ball dann mit dem Kopf oder Körper zurück und der Torwart nimmt diesen Ball mit der Hand auf, ist dies zu unterbinden.</a:t>
            </a:r>
            <a:endParaRPr b="0" lang="de-DE" sz="2000" spc="-1" strike="noStrike">
              <a:latin typeface="Arial"/>
            </a:endParaRPr>
          </a:p>
          <a:p>
            <a:endParaRPr b="0" lang="de-DE" sz="2000" spc="-1" strike="noStrike">
              <a:latin typeface="Arial"/>
            </a:endParaRPr>
          </a:p>
          <a:p>
            <a:r>
              <a:rPr b="1" lang="de-DE" sz="2000" spc="-1" strike="noStrike">
                <a:solidFill>
                  <a:srgbClr val="20ae80"/>
                </a:solidFill>
                <a:latin typeface="Arial"/>
                <a:ea typeface="ＭＳ Ｐゴシック"/>
              </a:rPr>
              <a:t>SF: Wiederholung des Abstoßes </a:t>
            </a:r>
            <a:endParaRPr b="0" lang="de-DE" sz="2000" spc="-1" strike="noStrike">
              <a:latin typeface="Arial"/>
            </a:endParaRPr>
          </a:p>
        </p:txBody>
      </p:sp>
      <p:sp>
        <p:nvSpPr>
          <p:cNvPr id="358" name="CustomShape 2"/>
          <p:cNvSpPr/>
          <p:nvPr/>
        </p:nvSpPr>
        <p:spPr>
          <a:xfrm>
            <a:off x="12582000" y="5843880"/>
            <a:ext cx="567720" cy="222120"/>
          </a:xfrm>
          <a:prstGeom prst="rect">
            <a:avLst/>
          </a:prstGeom>
          <a:noFill/>
          <a:ln>
            <a:noFill/>
          </a:ln>
        </p:spPr>
        <p:style>
          <a:lnRef idx="0"/>
          <a:fillRef idx="0"/>
          <a:effectRef idx="0"/>
          <a:fontRef idx="minor"/>
        </p:style>
        <p:txBody>
          <a:bodyPr lIns="0" rIns="0" tIns="0" bIns="0" anchor="ctr">
            <a:noAutofit/>
          </a:bodyPr>
          <a:p>
            <a:pPr algn="r">
              <a:lnSpc>
                <a:spcPct val="100000"/>
              </a:lnSpc>
            </a:pPr>
            <a:fld id="{DF1B2E5A-3209-49C0-A14E-7D6964850771}" type="slidenum">
              <a:rPr b="1" lang="de-DE" sz="1450" spc="-1" strike="noStrike">
                <a:solidFill>
                  <a:srgbClr val="000000"/>
                </a:solidFill>
                <a:latin typeface="Times New Roman"/>
                <a:ea typeface="MS PGothic"/>
              </a:rPr>
              <a:t>&lt;Foliennummer&gt;</a:t>
            </a:fld>
            <a:endParaRPr b="0" lang="de-DE" sz="1450" spc="-1" strike="noStrike">
              <a:latin typeface="Arial"/>
            </a:endParaRPr>
          </a:p>
        </p:txBody>
      </p:sp>
      <p:pic>
        <p:nvPicPr>
          <p:cNvPr id="359" name="Grafik 1" descr=""/>
          <p:cNvPicPr/>
          <p:nvPr/>
        </p:nvPicPr>
        <p:blipFill>
          <a:blip r:embed="rId1"/>
          <a:stretch/>
        </p:blipFill>
        <p:spPr>
          <a:xfrm>
            <a:off x="7536240" y="2097000"/>
            <a:ext cx="1656000" cy="1044000"/>
          </a:xfrm>
          <a:prstGeom prst="rect">
            <a:avLst/>
          </a:prstGeom>
          <a:ln>
            <a:noFill/>
          </a:ln>
        </p:spPr>
      </p:pic>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0" name="CustomShape 1"/>
          <p:cNvSpPr/>
          <p:nvPr/>
        </p:nvSpPr>
        <p:spPr>
          <a:xfrm>
            <a:off x="451440" y="3717000"/>
            <a:ext cx="11300040" cy="511920"/>
          </a:xfrm>
          <a:prstGeom prst="rect">
            <a:avLst/>
          </a:prstGeom>
          <a:noFill/>
          <a:ln>
            <a:noFill/>
          </a:ln>
        </p:spPr>
        <p:style>
          <a:lnRef idx="0"/>
          <a:fillRef idx="0"/>
          <a:effectRef idx="0"/>
          <a:fontRef idx="minor"/>
        </p:style>
        <p:txBody>
          <a:bodyPr lIns="0" rIns="0" tIns="0" bIns="0" anchor="b">
            <a:noAutofit/>
          </a:bodyPr>
          <a:p>
            <a:pPr algn="ctr">
              <a:lnSpc>
                <a:spcPts val="4000"/>
              </a:lnSpc>
            </a:pPr>
            <a:r>
              <a:rPr b="1" lang="de-DE" sz="3700" spc="392" strike="noStrike" cap="all">
                <a:solidFill>
                  <a:srgbClr val="000000"/>
                </a:solidFill>
                <a:latin typeface="DFB Sans Ofc"/>
                <a:ea typeface="DejaVu Sans"/>
              </a:rPr>
              <a:t>Viel Erfolg bei der Umsetzung</a:t>
            </a:r>
            <a:endParaRPr b="0" lang="de-DE" sz="3700" spc="-1" strike="noStrike">
              <a:latin typeface="Arial"/>
            </a:endParaRPr>
          </a:p>
        </p:txBody>
      </p:sp>
      <p:sp>
        <p:nvSpPr>
          <p:cNvPr id="361" name="CustomShape 2"/>
          <p:cNvSpPr/>
          <p:nvPr/>
        </p:nvSpPr>
        <p:spPr>
          <a:xfrm>
            <a:off x="444960" y="4982040"/>
            <a:ext cx="11300040" cy="511920"/>
          </a:xfrm>
          <a:prstGeom prst="rect">
            <a:avLst/>
          </a:prstGeom>
          <a:noFill/>
          <a:ln>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0" name="CustomShape 1"/>
          <p:cNvSpPr/>
          <p:nvPr/>
        </p:nvSpPr>
        <p:spPr>
          <a:xfrm>
            <a:off x="1976760" y="1321560"/>
            <a:ext cx="8769960" cy="2512440"/>
          </a:xfrm>
          <a:prstGeom prst="rect">
            <a:avLst/>
          </a:prstGeom>
          <a:noFill/>
          <a:ln>
            <a:noFill/>
          </a:ln>
        </p:spPr>
        <p:style>
          <a:lnRef idx="0"/>
          <a:fillRef idx="0"/>
          <a:effectRef idx="0"/>
          <a:fontRef idx="minor"/>
        </p:style>
        <p:txBody>
          <a:bodyPr lIns="0" rIns="0" tIns="0" bIns="0">
            <a:noAutofit/>
          </a:bodyPr>
          <a:p>
            <a:pPr algn="ctr">
              <a:lnSpc>
                <a:spcPts val="2001"/>
              </a:lnSpc>
              <a:spcBef>
                <a:spcPts val="1199"/>
              </a:spcBef>
            </a:pPr>
            <a:r>
              <a:rPr b="1" lang="de-DE" sz="2900" spc="-1" strike="noStrike">
                <a:solidFill>
                  <a:srgbClr val="000000"/>
                </a:solidFill>
                <a:latin typeface="Arial"/>
                <a:ea typeface="ＭＳ Ｐゴシック"/>
              </a:rPr>
              <a:t>Regel 4 - Ausrüstung der Spieler</a:t>
            </a:r>
            <a:endParaRPr b="0" lang="de-DE" sz="2900" spc="-1" strike="noStrike">
              <a:latin typeface="Arial"/>
            </a:endParaRPr>
          </a:p>
          <a:p>
            <a:pPr>
              <a:lnSpc>
                <a:spcPts val="2001"/>
              </a:lnSpc>
              <a:spcBef>
                <a:spcPts val="1199"/>
              </a:spcBef>
            </a:pPr>
            <a:br/>
            <a:br/>
            <a:r>
              <a:rPr b="1" lang="de-DE" sz="3200" spc="-1" strike="noStrike">
                <a:solidFill>
                  <a:srgbClr val="000000"/>
                </a:solidFill>
                <a:latin typeface="Arial"/>
                <a:ea typeface="ＭＳ Ｐゴシック"/>
              </a:rPr>
              <a:t>3. Farben</a:t>
            </a:r>
            <a:br/>
            <a:endParaRPr b="0" lang="de-DE" sz="3200" spc="-1" strike="noStrike">
              <a:latin typeface="Arial"/>
            </a:endParaRPr>
          </a:p>
          <a:p>
            <a:pPr>
              <a:lnSpc>
                <a:spcPts val="2001"/>
              </a:lnSpc>
              <a:spcBef>
                <a:spcPts val="799"/>
              </a:spcBef>
            </a:pPr>
            <a:r>
              <a:rPr b="1" lang="de-DE" sz="2000" spc="-1" strike="noStrike">
                <a:solidFill>
                  <a:srgbClr val="20ae80"/>
                </a:solidFill>
                <a:latin typeface="Arial"/>
                <a:ea typeface="ＭＳ Ｐゴシック"/>
              </a:rPr>
              <a:t>Unterziehleibchen/Shirts:</a:t>
            </a:r>
            <a:endParaRPr b="0" lang="de-DE" sz="2000" spc="-1" strike="noStrike">
              <a:latin typeface="Arial"/>
            </a:endParaRPr>
          </a:p>
          <a:p>
            <a:pPr>
              <a:lnSpc>
                <a:spcPts val="2001"/>
              </a:lnSpc>
              <a:spcBef>
                <a:spcPts val="799"/>
              </a:spcBef>
            </a:pPr>
            <a:r>
              <a:rPr b="1" lang="de-DE" sz="2000" spc="-1" strike="noStrike">
                <a:solidFill>
                  <a:srgbClr val="20ae80"/>
                </a:solidFill>
                <a:latin typeface="Arial"/>
                <a:ea typeface="ＭＳ Ｐゴシック"/>
              </a:rPr>
              <a:t>einfarbig: </a:t>
            </a:r>
            <a:r>
              <a:rPr b="1" lang="de-DE" sz="2000" spc="-1" strike="noStrike">
                <a:solidFill>
                  <a:srgbClr val="20ae80"/>
                </a:solidFill>
                <a:latin typeface="Arial"/>
                <a:ea typeface="ＭＳ Ｐゴシック"/>
              </a:rPr>
              <a:t>	</a:t>
            </a:r>
            <a:r>
              <a:rPr b="1" lang="de-DE" sz="2000" spc="-1" strike="noStrike">
                <a:solidFill>
                  <a:srgbClr val="20ae80"/>
                </a:solidFill>
                <a:latin typeface="Arial"/>
                <a:ea typeface="ＭＳ Ｐゴシック"/>
              </a:rPr>
              <a:t>in der Hauptfarbe der Ärmel</a:t>
            </a:r>
            <a:endParaRPr b="0" lang="de-DE" sz="2000" spc="-1" strike="noStrike">
              <a:latin typeface="Arial"/>
            </a:endParaRPr>
          </a:p>
          <a:p>
            <a:pPr>
              <a:lnSpc>
                <a:spcPts val="2001"/>
              </a:lnSpc>
              <a:spcBef>
                <a:spcPts val="799"/>
              </a:spcBef>
            </a:pPr>
            <a:r>
              <a:rPr b="1" lang="de-DE" sz="2000" spc="-1" strike="noStrike">
                <a:solidFill>
                  <a:srgbClr val="20ae80"/>
                </a:solidFill>
                <a:latin typeface="Arial"/>
                <a:ea typeface="ＭＳ Ｐゴシック"/>
              </a:rPr>
              <a:t>gemustert: </a:t>
            </a:r>
            <a:r>
              <a:rPr b="1" lang="de-DE" sz="2000" spc="-1" strike="noStrike">
                <a:solidFill>
                  <a:srgbClr val="20ae80"/>
                </a:solidFill>
                <a:latin typeface="Arial"/>
                <a:ea typeface="ＭＳ Ｐゴシック"/>
              </a:rPr>
              <a:t>	</a:t>
            </a:r>
            <a:r>
              <a:rPr b="1" lang="de-DE" sz="2000" spc="-1" strike="noStrike">
                <a:solidFill>
                  <a:srgbClr val="20ae80"/>
                </a:solidFill>
                <a:latin typeface="Arial"/>
                <a:ea typeface="ＭＳ Ｐゴシック"/>
              </a:rPr>
              <a:t>gleich wie die Hauptfarbe der Ärmel /</a:t>
            </a:r>
            <a:r>
              <a:rPr b="1" lang="de-DE" sz="2000" spc="-1" strike="noStrike">
                <a:solidFill>
                  <a:srgbClr val="000000"/>
                </a:solidFill>
                <a:latin typeface="Arial"/>
                <a:ea typeface="ＭＳ Ｐゴシック"/>
              </a:rPr>
              <a:t> </a:t>
            </a:r>
            <a:r>
              <a:rPr b="1" lang="de-DE" sz="2000" spc="-1" strike="noStrike">
                <a:solidFill>
                  <a:srgbClr val="ff0000"/>
                </a:solidFill>
                <a:latin typeface="Arial"/>
                <a:ea typeface="ＭＳ Ｐゴシック"/>
              </a:rPr>
              <a:t>oder Muster</a:t>
            </a:r>
            <a:endParaRPr b="0" lang="de-DE" sz="2000" spc="-1" strike="noStrike">
              <a:latin typeface="Arial"/>
            </a:endParaRPr>
          </a:p>
        </p:txBody>
      </p:sp>
      <p:sp>
        <p:nvSpPr>
          <p:cNvPr id="281" name="CustomShape 2"/>
          <p:cNvSpPr/>
          <p:nvPr/>
        </p:nvSpPr>
        <p:spPr>
          <a:xfrm>
            <a:off x="12582000" y="5843880"/>
            <a:ext cx="567720" cy="222120"/>
          </a:xfrm>
          <a:prstGeom prst="rect">
            <a:avLst/>
          </a:prstGeom>
          <a:noFill/>
          <a:ln>
            <a:noFill/>
          </a:ln>
        </p:spPr>
        <p:style>
          <a:lnRef idx="0"/>
          <a:fillRef idx="0"/>
          <a:effectRef idx="0"/>
          <a:fontRef idx="minor"/>
        </p:style>
        <p:txBody>
          <a:bodyPr lIns="0" rIns="0" tIns="0" bIns="0" anchor="ctr">
            <a:noAutofit/>
          </a:bodyPr>
          <a:p>
            <a:pPr algn="r">
              <a:lnSpc>
                <a:spcPct val="100000"/>
              </a:lnSpc>
            </a:pPr>
            <a:fld id="{2FF4DA8B-59D2-4C41-A3FA-9803CE2DBBC5}" type="slidenum">
              <a:rPr b="1" lang="de-DE" sz="1450" spc="-1" strike="noStrike">
                <a:solidFill>
                  <a:srgbClr val="000000"/>
                </a:solidFill>
                <a:latin typeface="Times New Roman"/>
                <a:ea typeface="MS PGothic"/>
              </a:rPr>
              <a:t>&lt;Foliennummer&gt;</a:t>
            </a:fld>
            <a:endParaRPr b="0" lang="de-DE" sz="1450" spc="-1" strike="noStrike">
              <a:latin typeface="Arial"/>
            </a:endParaRPr>
          </a:p>
        </p:txBody>
      </p:sp>
      <p:pic>
        <p:nvPicPr>
          <p:cNvPr id="282" name="Grafik 2" descr=""/>
          <p:cNvPicPr/>
          <p:nvPr/>
        </p:nvPicPr>
        <p:blipFill>
          <a:blip r:embed="rId1"/>
          <a:stretch/>
        </p:blipFill>
        <p:spPr>
          <a:xfrm>
            <a:off x="1379160" y="4065120"/>
            <a:ext cx="2021400" cy="2035800"/>
          </a:xfrm>
          <a:prstGeom prst="rect">
            <a:avLst/>
          </a:prstGeom>
          <a:ln>
            <a:noFill/>
          </a:ln>
        </p:spPr>
      </p:pic>
      <p:pic>
        <p:nvPicPr>
          <p:cNvPr id="283" name="Grafik 4" descr=""/>
          <p:cNvPicPr/>
          <p:nvPr/>
        </p:nvPicPr>
        <p:blipFill>
          <a:blip r:embed="rId2"/>
          <a:stretch/>
        </p:blipFill>
        <p:spPr>
          <a:xfrm>
            <a:off x="3178800" y="4168800"/>
            <a:ext cx="2068920" cy="2192760"/>
          </a:xfrm>
          <a:prstGeom prst="rect">
            <a:avLst/>
          </a:prstGeom>
          <a:ln>
            <a:noFill/>
          </a:ln>
        </p:spPr>
      </p:pic>
      <p:pic>
        <p:nvPicPr>
          <p:cNvPr id="284" name="Grafik 7" descr=""/>
          <p:cNvPicPr/>
          <p:nvPr/>
        </p:nvPicPr>
        <p:blipFill>
          <a:blip r:embed="rId3"/>
          <a:stretch/>
        </p:blipFill>
        <p:spPr>
          <a:xfrm>
            <a:off x="5276160" y="4204800"/>
            <a:ext cx="2043000" cy="2043000"/>
          </a:xfrm>
          <a:prstGeom prst="rect">
            <a:avLst/>
          </a:prstGeom>
          <a:ln>
            <a:noFill/>
          </a:ln>
        </p:spPr>
      </p:pic>
      <p:pic>
        <p:nvPicPr>
          <p:cNvPr id="285" name="Grafik 9" descr=""/>
          <p:cNvPicPr/>
          <p:nvPr/>
        </p:nvPicPr>
        <p:blipFill>
          <a:blip r:embed="rId4"/>
          <a:stretch/>
        </p:blipFill>
        <p:spPr>
          <a:xfrm>
            <a:off x="8481960" y="4292640"/>
            <a:ext cx="2359800" cy="1945080"/>
          </a:xfrm>
          <a:prstGeom prst="rect">
            <a:avLst/>
          </a:prstGeom>
          <a:ln>
            <a:noFill/>
          </a:ln>
        </p:spPr>
      </p:pic>
      <p:pic>
        <p:nvPicPr>
          <p:cNvPr id="286" name="Grafik 11" descr=""/>
          <p:cNvPicPr/>
          <p:nvPr/>
        </p:nvPicPr>
        <p:blipFill>
          <a:blip r:embed="rId5"/>
          <a:stretch/>
        </p:blipFill>
        <p:spPr>
          <a:xfrm>
            <a:off x="7107120" y="4338720"/>
            <a:ext cx="1763640" cy="1899000"/>
          </a:xfrm>
          <a:prstGeom prst="rect">
            <a:avLst/>
          </a:prstGeom>
          <a:ln>
            <a:noFill/>
          </a:ln>
        </p:spPr>
      </p:pic>
      <p:sp>
        <p:nvSpPr>
          <p:cNvPr id="287" name="CustomShape 3"/>
          <p:cNvSpPr/>
          <p:nvPr/>
        </p:nvSpPr>
        <p:spPr>
          <a:xfrm flipH="1">
            <a:off x="3006720" y="4525920"/>
            <a:ext cx="588960" cy="91908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de-DE" sz="5440" spc="-1" strike="noStrike">
                <a:solidFill>
                  <a:srgbClr val="c00000"/>
                </a:solidFill>
                <a:latin typeface="Arial Narrow"/>
                <a:ea typeface="ＭＳ Ｐゴシック"/>
              </a:rPr>
              <a:t>+</a:t>
            </a:r>
            <a:endParaRPr b="0" lang="de-DE" sz="5440" spc="-1" strike="noStrike">
              <a:latin typeface="Arial"/>
            </a:endParaRPr>
          </a:p>
        </p:txBody>
      </p:sp>
      <p:sp>
        <p:nvSpPr>
          <p:cNvPr id="288" name="CustomShape 4"/>
          <p:cNvSpPr/>
          <p:nvPr/>
        </p:nvSpPr>
        <p:spPr>
          <a:xfrm flipH="1">
            <a:off x="6896520" y="4517280"/>
            <a:ext cx="588960" cy="91908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de-DE" sz="5440" spc="-1" strike="noStrike">
                <a:solidFill>
                  <a:srgbClr val="c00000"/>
                </a:solidFill>
                <a:latin typeface="Arial Narrow"/>
                <a:ea typeface="ＭＳ Ｐゴシック"/>
              </a:rPr>
              <a:t>+</a:t>
            </a:r>
            <a:endParaRPr b="0" lang="de-DE" sz="5440" spc="-1" strike="noStrike">
              <a:latin typeface="Arial"/>
            </a:endParaRPr>
          </a:p>
        </p:txBody>
      </p:sp>
      <p:sp>
        <p:nvSpPr>
          <p:cNvPr id="289" name="CustomShape 5"/>
          <p:cNvSpPr/>
          <p:nvPr/>
        </p:nvSpPr>
        <p:spPr>
          <a:xfrm flipH="1">
            <a:off x="8517240" y="4145760"/>
            <a:ext cx="771840" cy="116748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de-DE" sz="1629" spc="-1" strike="noStrike">
                <a:solidFill>
                  <a:srgbClr val="c00000"/>
                </a:solidFill>
                <a:latin typeface="Arial Narrow"/>
                <a:ea typeface="ＭＳ Ｐゴシック"/>
              </a:rPr>
              <a:t>oder</a:t>
            </a:r>
            <a:endParaRPr b="0" lang="de-DE" sz="1629" spc="-1" strike="noStrike">
              <a:latin typeface="Arial"/>
            </a:endParaRPr>
          </a:p>
          <a:p>
            <a:pPr algn="ctr">
              <a:lnSpc>
                <a:spcPct val="100000"/>
              </a:lnSpc>
            </a:pPr>
            <a:r>
              <a:rPr b="1" lang="de-DE" sz="5440" spc="-1" strike="noStrike">
                <a:solidFill>
                  <a:srgbClr val="c00000"/>
                </a:solidFill>
                <a:latin typeface="Arial Narrow"/>
                <a:ea typeface="ＭＳ Ｐゴシック"/>
              </a:rPr>
              <a:t>+</a:t>
            </a:r>
            <a:endParaRPr b="0" lang="de-DE" sz="544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0" name="CustomShape 1"/>
          <p:cNvSpPr/>
          <p:nvPr/>
        </p:nvSpPr>
        <p:spPr>
          <a:xfrm>
            <a:off x="1235520" y="1114200"/>
            <a:ext cx="9519840" cy="4974480"/>
          </a:xfrm>
          <a:prstGeom prst="rect">
            <a:avLst/>
          </a:prstGeom>
          <a:noFill/>
          <a:ln>
            <a:noFill/>
          </a:ln>
        </p:spPr>
        <p:style>
          <a:lnRef idx="0"/>
          <a:fillRef idx="0"/>
          <a:effectRef idx="0"/>
          <a:fontRef idx="minor"/>
        </p:style>
        <p:txBody>
          <a:bodyPr lIns="0" rIns="0" tIns="0" bIns="0">
            <a:noAutofit/>
          </a:bodyPr>
          <a:p>
            <a:pPr algn="ctr">
              <a:lnSpc>
                <a:spcPts val="2001"/>
              </a:lnSpc>
              <a:spcBef>
                <a:spcPts val="1199"/>
              </a:spcBef>
            </a:pPr>
            <a:r>
              <a:rPr b="1" lang="de-DE" sz="2900" spc="-1" strike="noStrike">
                <a:solidFill>
                  <a:srgbClr val="000000"/>
                </a:solidFill>
                <a:latin typeface="Arial"/>
                <a:ea typeface="ＭＳ Ｐゴシック"/>
              </a:rPr>
              <a:t>Regel 5 - Schiedsrichter</a:t>
            </a:r>
            <a:endParaRPr b="0" lang="de-DE" sz="2900" spc="-1" strike="noStrike">
              <a:latin typeface="Arial"/>
            </a:endParaRPr>
          </a:p>
          <a:p>
            <a:pPr>
              <a:lnSpc>
                <a:spcPts val="2001"/>
              </a:lnSpc>
              <a:spcBef>
                <a:spcPts val="1199"/>
              </a:spcBef>
            </a:pPr>
            <a:br/>
            <a:endParaRPr b="0" lang="de-DE" sz="2900" spc="-1" strike="noStrike">
              <a:latin typeface="Arial"/>
            </a:endParaRPr>
          </a:p>
          <a:p>
            <a:pPr>
              <a:lnSpc>
                <a:spcPts val="2001"/>
              </a:lnSpc>
              <a:spcBef>
                <a:spcPts val="1199"/>
              </a:spcBef>
            </a:pPr>
            <a:r>
              <a:rPr b="1" lang="de-DE" sz="3200" spc="-1" strike="noStrike">
                <a:solidFill>
                  <a:srgbClr val="000000"/>
                </a:solidFill>
                <a:latin typeface="Arial"/>
                <a:ea typeface="ＭＳ Ｐゴシック"/>
              </a:rPr>
              <a:t>2. Entscheidungen des Schiedsrichters</a:t>
            </a:r>
            <a:br/>
            <a:endParaRPr b="0" lang="de-DE" sz="3200" spc="-1" strike="noStrike">
              <a:latin typeface="Arial"/>
            </a:endParaRPr>
          </a:p>
          <a:p>
            <a:pPr>
              <a:lnSpc>
                <a:spcPct val="100000"/>
              </a:lnSpc>
            </a:pPr>
            <a:r>
              <a:rPr b="1" lang="de-DE" sz="2000" spc="-1" strike="noStrike">
                <a:solidFill>
                  <a:srgbClr val="20ae80"/>
                </a:solidFill>
                <a:latin typeface="Arial"/>
                <a:ea typeface="ＭＳ Ｐゴシック"/>
              </a:rPr>
              <a:t>Der SR darf seine Entscheidung über die Spielfortsetzung nicht mehr ändern (wenn er selbst oder ein Spieloffizieller den Fehler bemerkt)…</a:t>
            </a:r>
            <a:endParaRPr b="0" lang="de-DE" sz="2000" spc="-1" strike="noStrike">
              <a:latin typeface="Arial"/>
            </a:endParaRPr>
          </a:p>
          <a:p>
            <a:pPr>
              <a:lnSpc>
                <a:spcPct val="100000"/>
              </a:lnSpc>
            </a:pPr>
            <a:endParaRPr b="0" lang="de-DE" sz="2000" spc="-1" strike="noStrike">
              <a:latin typeface="Arial"/>
            </a:endParaRPr>
          </a:p>
          <a:p>
            <a:pPr>
              <a:lnSpc>
                <a:spcPct val="100000"/>
              </a:lnSpc>
            </a:pPr>
            <a:r>
              <a:rPr b="1" lang="de-DE" sz="2000" spc="-1" strike="noStrike">
                <a:solidFill>
                  <a:srgbClr val="20ae80"/>
                </a:solidFill>
                <a:latin typeface="Arial"/>
                <a:ea typeface="ＭＳ Ｐゴシック"/>
              </a:rPr>
              <a:t>…</a:t>
            </a:r>
            <a:r>
              <a:rPr b="1" lang="de-DE" sz="2000" spc="-1" strike="noStrike">
                <a:solidFill>
                  <a:srgbClr val="20ae80"/>
                </a:solidFill>
                <a:latin typeface="Arial"/>
                <a:ea typeface="ＭＳ Ｐゴシック"/>
              </a:rPr>
              <a:t>wenn er die 1. oder 2. Halbzeit (inkl. Verlängerung) beendet </a:t>
            </a:r>
            <a:r>
              <a:rPr b="1" lang="de-DE" sz="2000" spc="-1" strike="noStrike">
                <a:solidFill>
                  <a:srgbClr val="ff0000"/>
                </a:solidFill>
                <a:latin typeface="Arial"/>
                <a:ea typeface="ＭＳ Ｐゴシック"/>
              </a:rPr>
              <a:t>und das Spielfeld verlassen hat</a:t>
            </a:r>
            <a:r>
              <a:rPr b="1" lang="de-DE" sz="2000" spc="-1" strike="noStrike">
                <a:solidFill>
                  <a:srgbClr val="20ae80"/>
                </a:solidFill>
                <a:latin typeface="Arial"/>
                <a:ea typeface="ＭＳ Ｐゴシック"/>
              </a:rPr>
              <a:t> (nicht gemeint: Verlassen des Spielfeldes für eine Ansprache, oder um Spieler zurückzuholen).</a:t>
            </a:r>
            <a:endParaRPr b="0" lang="de-DE" sz="2000" spc="-1" strike="noStrike">
              <a:latin typeface="Arial"/>
            </a:endParaRPr>
          </a:p>
          <a:p>
            <a:pPr>
              <a:lnSpc>
                <a:spcPct val="100000"/>
              </a:lnSpc>
            </a:pPr>
            <a:r>
              <a:rPr b="1" lang="de-DE" sz="2000" spc="-1" strike="noStrike">
                <a:solidFill>
                  <a:srgbClr val="20ae80"/>
                </a:solidFill>
                <a:latin typeface="Arial"/>
                <a:ea typeface="ＭＳ Ｐゴシック"/>
              </a:rPr>
              <a:t> </a:t>
            </a:r>
            <a:endParaRPr b="0" lang="de-DE" sz="2000" spc="-1" strike="noStrike">
              <a:latin typeface="Arial"/>
            </a:endParaRPr>
          </a:p>
          <a:p>
            <a:pPr>
              <a:lnSpc>
                <a:spcPct val="100000"/>
              </a:lnSpc>
            </a:pPr>
            <a:r>
              <a:rPr b="1" lang="de-DE" sz="2000" spc="-1" strike="noStrike">
                <a:solidFill>
                  <a:srgbClr val="20ae80"/>
                </a:solidFill>
                <a:latin typeface="Arial"/>
                <a:ea typeface="ＭＳ Ｐゴシック"/>
              </a:rPr>
              <a:t>…</a:t>
            </a:r>
            <a:r>
              <a:rPr b="1" lang="de-DE" sz="2000" spc="-1" strike="noStrike">
                <a:solidFill>
                  <a:srgbClr val="20ae80"/>
                </a:solidFill>
                <a:latin typeface="Arial"/>
                <a:ea typeface="ＭＳ Ｐゴシック"/>
              </a:rPr>
              <a:t>wenn er das Spiel </a:t>
            </a:r>
            <a:r>
              <a:rPr b="1" lang="de-DE" sz="2000" spc="-1" strike="noStrike">
                <a:solidFill>
                  <a:srgbClr val="ff0000"/>
                </a:solidFill>
                <a:latin typeface="Arial"/>
                <a:ea typeface="ＭＳ Ｐゴシック"/>
              </a:rPr>
              <a:t>abgebrochen</a:t>
            </a:r>
            <a:r>
              <a:rPr b="1" lang="de-DE" sz="2000" spc="-1" strike="noStrike">
                <a:solidFill>
                  <a:srgbClr val="20ae80"/>
                </a:solidFill>
                <a:latin typeface="Arial"/>
                <a:ea typeface="ＭＳ Ｐゴシック"/>
              </a:rPr>
              <a:t> hat.</a:t>
            </a:r>
            <a:endParaRPr b="0" lang="de-DE" sz="2000" spc="-1" strike="noStrike">
              <a:latin typeface="Arial"/>
            </a:endParaRPr>
          </a:p>
        </p:txBody>
      </p:sp>
      <p:sp>
        <p:nvSpPr>
          <p:cNvPr id="291" name="CustomShape 2"/>
          <p:cNvSpPr/>
          <p:nvPr/>
        </p:nvSpPr>
        <p:spPr>
          <a:xfrm>
            <a:off x="12582000" y="5843880"/>
            <a:ext cx="567720" cy="222120"/>
          </a:xfrm>
          <a:prstGeom prst="rect">
            <a:avLst/>
          </a:prstGeom>
          <a:noFill/>
          <a:ln>
            <a:noFill/>
          </a:ln>
        </p:spPr>
        <p:style>
          <a:lnRef idx="0"/>
          <a:fillRef idx="0"/>
          <a:effectRef idx="0"/>
          <a:fontRef idx="minor"/>
        </p:style>
        <p:txBody>
          <a:bodyPr lIns="0" rIns="0" tIns="0" bIns="0" anchor="ctr">
            <a:noAutofit/>
          </a:bodyPr>
          <a:p>
            <a:pPr algn="r">
              <a:lnSpc>
                <a:spcPct val="100000"/>
              </a:lnSpc>
            </a:pPr>
            <a:fld id="{0B5BDA9A-6140-4C31-A615-308557E09C47}" type="slidenum">
              <a:rPr b="1" lang="de-DE" sz="1450" spc="-1" strike="noStrike">
                <a:solidFill>
                  <a:srgbClr val="000000"/>
                </a:solidFill>
                <a:latin typeface="Times New Roman"/>
                <a:ea typeface="MS PGothic"/>
              </a:rPr>
              <a:t>&lt;Foliennummer&gt;</a:t>
            </a:fld>
            <a:endParaRPr b="0" lang="de-DE" sz="145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2" name="CustomShape 1"/>
          <p:cNvSpPr/>
          <p:nvPr/>
        </p:nvSpPr>
        <p:spPr>
          <a:xfrm>
            <a:off x="1523520" y="1065240"/>
            <a:ext cx="9358560" cy="4512960"/>
          </a:xfrm>
          <a:prstGeom prst="rect">
            <a:avLst/>
          </a:prstGeom>
          <a:noFill/>
          <a:ln>
            <a:noFill/>
          </a:ln>
        </p:spPr>
        <p:style>
          <a:lnRef idx="0"/>
          <a:fillRef idx="0"/>
          <a:effectRef idx="0"/>
          <a:fontRef idx="minor"/>
        </p:style>
        <p:txBody>
          <a:bodyPr lIns="0" rIns="0" tIns="0" bIns="0">
            <a:noAutofit/>
          </a:bodyPr>
          <a:p>
            <a:pPr algn="ctr">
              <a:lnSpc>
                <a:spcPts val="2001"/>
              </a:lnSpc>
              <a:spcBef>
                <a:spcPts val="1199"/>
              </a:spcBef>
            </a:pPr>
            <a:r>
              <a:rPr b="1" lang="de-DE" sz="2900" spc="-1" strike="noStrike">
                <a:solidFill>
                  <a:srgbClr val="000000"/>
                </a:solidFill>
                <a:latin typeface="Arial"/>
                <a:ea typeface="ＭＳ Ｐゴシック"/>
              </a:rPr>
              <a:t>Regel 5 - Schiedsrichter</a:t>
            </a:r>
            <a:endParaRPr b="0" lang="de-DE" sz="2900" spc="-1" strike="noStrike">
              <a:latin typeface="Arial"/>
            </a:endParaRPr>
          </a:p>
          <a:p>
            <a:pPr>
              <a:lnSpc>
                <a:spcPts val="2001"/>
              </a:lnSpc>
              <a:spcBef>
                <a:spcPts val="1199"/>
              </a:spcBef>
            </a:pPr>
            <a:br/>
            <a:endParaRPr b="0" lang="de-DE" sz="2900" spc="-1" strike="noStrike">
              <a:latin typeface="Arial"/>
            </a:endParaRPr>
          </a:p>
          <a:p>
            <a:pPr>
              <a:lnSpc>
                <a:spcPts val="2001"/>
              </a:lnSpc>
              <a:spcBef>
                <a:spcPts val="1199"/>
              </a:spcBef>
            </a:pPr>
            <a:r>
              <a:rPr b="1" lang="de-DE" sz="3200" spc="-1" strike="noStrike">
                <a:solidFill>
                  <a:srgbClr val="000000"/>
                </a:solidFill>
                <a:latin typeface="Arial"/>
                <a:ea typeface="ＭＳ Ｐゴシック"/>
              </a:rPr>
              <a:t>3. Rechte und Pflichten</a:t>
            </a:r>
            <a:br/>
            <a:endParaRPr b="0" lang="de-DE" sz="3200" spc="-1" strike="noStrike">
              <a:latin typeface="Arial"/>
            </a:endParaRPr>
          </a:p>
          <a:p>
            <a:pPr>
              <a:lnSpc>
                <a:spcPts val="2001"/>
              </a:lnSpc>
              <a:spcBef>
                <a:spcPts val="1199"/>
              </a:spcBef>
            </a:pPr>
            <a:r>
              <a:rPr b="1" lang="de-DE" sz="2000" spc="-1" strike="noStrike">
                <a:solidFill>
                  <a:srgbClr val="20ae80"/>
                </a:solidFill>
                <a:latin typeface="Arial"/>
                <a:ea typeface="ＭＳ Ｐゴシック"/>
              </a:rPr>
              <a:t>Maßnahmen gegen </a:t>
            </a:r>
            <a:r>
              <a:rPr b="1" lang="de-DE" sz="2000" spc="-1" strike="noStrike">
                <a:solidFill>
                  <a:srgbClr val="ff0000"/>
                </a:solidFill>
                <a:latin typeface="Arial"/>
                <a:ea typeface="ＭＳ Ｐゴシック"/>
              </a:rPr>
              <a:t>Teamoffizielle für ALLE Spielklassen (auch Jugend)</a:t>
            </a:r>
            <a:endParaRPr b="0" lang="de-DE" sz="2000" spc="-1" strike="noStrike">
              <a:latin typeface="Arial"/>
            </a:endParaRPr>
          </a:p>
          <a:p>
            <a:pPr>
              <a:lnSpc>
                <a:spcPts val="2001"/>
              </a:lnSpc>
              <a:spcBef>
                <a:spcPts val="799"/>
              </a:spcBef>
            </a:pPr>
            <a:endParaRPr b="0" lang="de-DE" sz="2000" spc="-1" strike="noStrike">
              <a:latin typeface="Arial"/>
            </a:endParaRPr>
          </a:p>
          <a:p>
            <a:pPr>
              <a:lnSpc>
                <a:spcPts val="2001"/>
              </a:lnSpc>
              <a:spcBef>
                <a:spcPts val="799"/>
              </a:spcBef>
            </a:pPr>
            <a:r>
              <a:rPr b="1" lang="de-DE" sz="2000" spc="-1" strike="noStrike">
                <a:solidFill>
                  <a:srgbClr val="20ae80"/>
                </a:solidFill>
                <a:latin typeface="Arial"/>
                <a:ea typeface="ＭＳ Ｐゴシック"/>
              </a:rPr>
              <a:t>- Ermahnung</a:t>
            </a:r>
            <a:endParaRPr b="0" lang="de-DE" sz="2000" spc="-1" strike="noStrike">
              <a:latin typeface="Arial"/>
            </a:endParaRPr>
          </a:p>
          <a:p>
            <a:pPr>
              <a:lnSpc>
                <a:spcPct val="100000"/>
              </a:lnSpc>
            </a:pPr>
            <a:endParaRPr b="0" lang="de-DE" sz="2000" spc="-1" strike="noStrike">
              <a:latin typeface="Arial"/>
            </a:endParaRPr>
          </a:p>
          <a:p>
            <a:pPr>
              <a:lnSpc>
                <a:spcPts val="2001"/>
              </a:lnSpc>
              <a:spcBef>
                <a:spcPts val="799"/>
              </a:spcBef>
            </a:pPr>
            <a:r>
              <a:rPr b="1" lang="de-DE" sz="2000" spc="-1" strike="noStrike">
                <a:solidFill>
                  <a:srgbClr val="20ae80"/>
                </a:solidFill>
                <a:latin typeface="Arial"/>
                <a:ea typeface="ＭＳ Ｐゴシック"/>
              </a:rPr>
              <a:t>- Verwarnung </a:t>
            </a:r>
            <a:r>
              <a:rPr b="1" lang="de-DE" sz="2000" spc="-1" strike="noStrike">
                <a:solidFill>
                  <a:srgbClr val="ff0000"/>
                </a:solidFill>
                <a:latin typeface="Arial"/>
                <a:ea typeface="ＭＳ Ｐゴシック"/>
              </a:rPr>
              <a:t>(„gelbe Karte“) - auch 2. gelbe Karte = gelb/rot</a:t>
            </a:r>
            <a:endParaRPr b="0" lang="de-DE" sz="2000" spc="-1" strike="noStrike">
              <a:latin typeface="Arial"/>
            </a:endParaRPr>
          </a:p>
          <a:p>
            <a:pPr>
              <a:lnSpc>
                <a:spcPts val="2001"/>
              </a:lnSpc>
              <a:spcBef>
                <a:spcPts val="799"/>
              </a:spcBef>
            </a:pPr>
            <a:endParaRPr b="0" lang="de-DE" sz="2000" spc="-1" strike="noStrike">
              <a:latin typeface="Arial"/>
            </a:endParaRPr>
          </a:p>
          <a:p>
            <a:pPr>
              <a:lnSpc>
                <a:spcPts val="2001"/>
              </a:lnSpc>
              <a:spcBef>
                <a:spcPts val="799"/>
              </a:spcBef>
            </a:pPr>
            <a:r>
              <a:rPr b="1" lang="de-DE" sz="2000" spc="-1" strike="noStrike">
                <a:solidFill>
                  <a:srgbClr val="20ae80"/>
                </a:solidFill>
                <a:latin typeface="Arial"/>
                <a:ea typeface="ＭＳ Ｐゴシック"/>
              </a:rPr>
              <a:t>- Ausschluss </a:t>
            </a:r>
            <a:r>
              <a:rPr b="1" lang="de-DE" sz="2000" spc="-1" strike="noStrike">
                <a:solidFill>
                  <a:srgbClr val="ff0000"/>
                </a:solidFill>
                <a:latin typeface="Arial"/>
                <a:ea typeface="ＭＳ Ｐゴシック"/>
              </a:rPr>
              <a:t>(„rote Karte“)</a:t>
            </a:r>
            <a:endParaRPr b="0" lang="de-DE" sz="2000" spc="-1" strike="noStrike">
              <a:latin typeface="Arial"/>
            </a:endParaRPr>
          </a:p>
          <a:p>
            <a:pPr>
              <a:lnSpc>
                <a:spcPts val="2001"/>
              </a:lnSpc>
              <a:spcBef>
                <a:spcPts val="799"/>
              </a:spcBef>
            </a:pPr>
            <a:endParaRPr b="0" lang="de-DE" sz="2000" spc="-1" strike="noStrike">
              <a:latin typeface="Arial"/>
            </a:endParaRPr>
          </a:p>
        </p:txBody>
      </p:sp>
      <p:sp>
        <p:nvSpPr>
          <p:cNvPr id="293" name="CustomShape 2"/>
          <p:cNvSpPr/>
          <p:nvPr/>
        </p:nvSpPr>
        <p:spPr>
          <a:xfrm>
            <a:off x="12582000" y="5843880"/>
            <a:ext cx="567720" cy="222120"/>
          </a:xfrm>
          <a:prstGeom prst="rect">
            <a:avLst/>
          </a:prstGeom>
          <a:noFill/>
          <a:ln>
            <a:noFill/>
          </a:ln>
        </p:spPr>
        <p:style>
          <a:lnRef idx="0"/>
          <a:fillRef idx="0"/>
          <a:effectRef idx="0"/>
          <a:fontRef idx="minor"/>
        </p:style>
        <p:txBody>
          <a:bodyPr lIns="0" rIns="0" tIns="0" bIns="0" anchor="ctr">
            <a:noAutofit/>
          </a:bodyPr>
          <a:p>
            <a:pPr algn="r">
              <a:lnSpc>
                <a:spcPct val="100000"/>
              </a:lnSpc>
            </a:pPr>
            <a:fld id="{A5DAB6B0-44DC-4313-AAF4-384A300AC102}" type="slidenum">
              <a:rPr b="1" lang="de-DE" sz="1450" spc="-1" strike="noStrike">
                <a:solidFill>
                  <a:srgbClr val="000000"/>
                </a:solidFill>
                <a:latin typeface="Times New Roman"/>
                <a:ea typeface="MS PGothic"/>
              </a:rPr>
              <a:t>&lt;Foliennummer&gt;</a:t>
            </a:fld>
            <a:endParaRPr b="0" lang="de-DE" sz="145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4" name="CustomShape 1"/>
          <p:cNvSpPr/>
          <p:nvPr/>
        </p:nvSpPr>
        <p:spPr>
          <a:xfrm>
            <a:off x="1379520" y="1065240"/>
            <a:ext cx="9502560" cy="4051440"/>
          </a:xfrm>
          <a:prstGeom prst="rect">
            <a:avLst/>
          </a:prstGeom>
          <a:noFill/>
          <a:ln>
            <a:noFill/>
          </a:ln>
        </p:spPr>
        <p:style>
          <a:lnRef idx="0"/>
          <a:fillRef idx="0"/>
          <a:effectRef idx="0"/>
          <a:fontRef idx="minor"/>
        </p:style>
        <p:txBody>
          <a:bodyPr lIns="0" rIns="0" tIns="0" bIns="0">
            <a:noAutofit/>
          </a:bodyPr>
          <a:p>
            <a:pPr algn="ctr">
              <a:lnSpc>
                <a:spcPts val="2001"/>
              </a:lnSpc>
              <a:spcBef>
                <a:spcPts val="1199"/>
              </a:spcBef>
            </a:pPr>
            <a:r>
              <a:rPr b="1" lang="de-DE" sz="2900" spc="-1" strike="noStrike">
                <a:solidFill>
                  <a:srgbClr val="000000"/>
                </a:solidFill>
                <a:latin typeface="Arial"/>
                <a:ea typeface="ＭＳ Ｐゴシック"/>
              </a:rPr>
              <a:t>Regel 5 - Schiedsrichter</a:t>
            </a:r>
            <a:endParaRPr b="0" lang="de-DE" sz="2900" spc="-1" strike="noStrike">
              <a:latin typeface="Arial"/>
            </a:endParaRPr>
          </a:p>
          <a:p>
            <a:pPr>
              <a:lnSpc>
                <a:spcPts val="2001"/>
              </a:lnSpc>
              <a:spcBef>
                <a:spcPts val="1199"/>
              </a:spcBef>
            </a:pPr>
            <a:br/>
            <a:endParaRPr b="0" lang="de-DE" sz="2900" spc="-1" strike="noStrike">
              <a:latin typeface="Arial"/>
            </a:endParaRPr>
          </a:p>
          <a:p>
            <a:pPr>
              <a:lnSpc>
                <a:spcPts val="2001"/>
              </a:lnSpc>
              <a:spcBef>
                <a:spcPts val="1199"/>
              </a:spcBef>
            </a:pPr>
            <a:r>
              <a:rPr b="1" lang="de-DE" sz="3200" spc="-1" strike="noStrike">
                <a:solidFill>
                  <a:srgbClr val="000000"/>
                </a:solidFill>
                <a:latin typeface="Arial"/>
                <a:ea typeface="ＭＳ Ｐゴシック"/>
              </a:rPr>
              <a:t>3. Rechte und Pflichten</a:t>
            </a:r>
            <a:br/>
            <a:endParaRPr b="0" lang="de-DE" sz="3200" spc="-1" strike="noStrike">
              <a:latin typeface="Arial"/>
            </a:endParaRPr>
          </a:p>
          <a:p>
            <a:pPr>
              <a:lnSpc>
                <a:spcPts val="2001"/>
              </a:lnSpc>
              <a:spcBef>
                <a:spcPts val="1199"/>
              </a:spcBef>
            </a:pPr>
            <a:r>
              <a:rPr b="1" lang="de-DE" sz="2000" spc="-1" strike="noStrike">
                <a:solidFill>
                  <a:srgbClr val="20ae80"/>
                </a:solidFill>
                <a:latin typeface="Arial"/>
                <a:ea typeface="ＭＳ Ｐゴシック"/>
              </a:rPr>
              <a:t>Verletzungen</a:t>
            </a:r>
            <a:endParaRPr b="0" lang="de-DE" sz="2000" spc="-1" strike="noStrike">
              <a:latin typeface="Arial"/>
            </a:endParaRPr>
          </a:p>
          <a:p>
            <a:pPr>
              <a:lnSpc>
                <a:spcPts val="2001"/>
              </a:lnSpc>
              <a:spcBef>
                <a:spcPts val="1199"/>
              </a:spcBef>
            </a:pPr>
            <a:r>
              <a:rPr b="1" lang="de-DE" sz="2000" spc="-1" strike="noStrike">
                <a:solidFill>
                  <a:srgbClr val="20ae80"/>
                </a:solidFill>
                <a:latin typeface="Arial"/>
                <a:ea typeface="ＭＳ Ｐゴシック"/>
              </a:rPr>
              <a:t>Ein verletzter Spieler darf nach einer Behandlung nur im Ausnahmefall auf dem Spielfeld verbleiben.</a:t>
            </a:r>
            <a:br/>
            <a:endParaRPr b="0" lang="de-DE" sz="2000" spc="-1" strike="noStrike">
              <a:latin typeface="Arial"/>
            </a:endParaRPr>
          </a:p>
          <a:p>
            <a:pPr>
              <a:lnSpc>
                <a:spcPts val="2001"/>
              </a:lnSpc>
              <a:spcBef>
                <a:spcPts val="1199"/>
              </a:spcBef>
            </a:pPr>
            <a:r>
              <a:rPr b="1" lang="de-DE" sz="2000" spc="-1" strike="noStrike">
                <a:solidFill>
                  <a:srgbClr val="ff0000"/>
                </a:solidFill>
                <a:latin typeface="Arial"/>
                <a:ea typeface="ＭＳ Ｐゴシック"/>
              </a:rPr>
              <a:t>Neue Ausnahme</a:t>
            </a:r>
            <a:endParaRPr b="0" lang="de-DE" sz="2000" spc="-1" strike="noStrike">
              <a:latin typeface="Arial"/>
            </a:endParaRPr>
          </a:p>
          <a:p>
            <a:pPr>
              <a:lnSpc>
                <a:spcPts val="2001"/>
              </a:lnSpc>
              <a:spcBef>
                <a:spcPts val="799"/>
              </a:spcBef>
            </a:pPr>
            <a:endParaRPr b="0" lang="de-DE" sz="2000" spc="-1" strike="noStrike">
              <a:latin typeface="Arial"/>
            </a:endParaRPr>
          </a:p>
          <a:p>
            <a:pPr>
              <a:lnSpc>
                <a:spcPts val="2001"/>
              </a:lnSpc>
              <a:spcBef>
                <a:spcPts val="799"/>
              </a:spcBef>
            </a:pPr>
            <a:r>
              <a:rPr b="1" lang="de-DE" sz="2000" spc="-1" strike="noStrike">
                <a:solidFill>
                  <a:srgbClr val="ff0000"/>
                </a:solidFill>
                <a:latin typeface="Arial"/>
                <a:ea typeface="ＭＳ Ｐゴシック"/>
              </a:rPr>
              <a:t>…</a:t>
            </a:r>
            <a:r>
              <a:rPr b="1" lang="de-DE" sz="2000" spc="-1" strike="noStrike">
                <a:solidFill>
                  <a:srgbClr val="ff0000"/>
                </a:solidFill>
                <a:latin typeface="Arial"/>
                <a:ea typeface="ＭＳ Ｐゴシック"/>
              </a:rPr>
              <a:t>wenn ein Strafstoß verhängt wurde und der verletzte Spieler ist der Schütze</a:t>
            </a:r>
            <a:r>
              <a:rPr b="1" lang="de-DE" sz="2000" spc="-1" strike="noStrike" u="sng">
                <a:solidFill>
                  <a:srgbClr val="ff0000"/>
                </a:solidFill>
                <a:uFillTx/>
                <a:latin typeface="Arial"/>
                <a:ea typeface="ＭＳ Ｐゴシック"/>
              </a:rPr>
              <a:t>.</a:t>
            </a:r>
            <a:endParaRPr b="0" lang="de-DE" sz="2000" spc="-1" strike="noStrike">
              <a:latin typeface="Arial"/>
            </a:endParaRPr>
          </a:p>
        </p:txBody>
      </p:sp>
      <p:sp>
        <p:nvSpPr>
          <p:cNvPr id="295" name="CustomShape 2"/>
          <p:cNvSpPr/>
          <p:nvPr/>
        </p:nvSpPr>
        <p:spPr>
          <a:xfrm>
            <a:off x="12582000" y="5843880"/>
            <a:ext cx="567720" cy="222120"/>
          </a:xfrm>
          <a:prstGeom prst="rect">
            <a:avLst/>
          </a:prstGeom>
          <a:noFill/>
          <a:ln>
            <a:noFill/>
          </a:ln>
        </p:spPr>
        <p:style>
          <a:lnRef idx="0"/>
          <a:fillRef idx="0"/>
          <a:effectRef idx="0"/>
          <a:fontRef idx="minor"/>
        </p:style>
        <p:txBody>
          <a:bodyPr lIns="0" rIns="0" tIns="0" bIns="0" anchor="ctr">
            <a:noAutofit/>
          </a:bodyPr>
          <a:p>
            <a:pPr algn="r">
              <a:lnSpc>
                <a:spcPct val="100000"/>
              </a:lnSpc>
            </a:pPr>
            <a:fld id="{8B2FBD51-F3D3-41E4-B243-93C9B570DFED}" type="slidenum">
              <a:rPr b="1" lang="de-DE" sz="1450" spc="-1" strike="noStrike">
                <a:solidFill>
                  <a:srgbClr val="000000"/>
                </a:solidFill>
                <a:latin typeface="Times New Roman"/>
                <a:ea typeface="MS PGothic"/>
              </a:rPr>
              <a:t>&lt;Foliennummer&gt;</a:t>
            </a:fld>
            <a:endParaRPr b="0" lang="de-DE" sz="145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6" name="CustomShape 1"/>
          <p:cNvSpPr/>
          <p:nvPr/>
        </p:nvSpPr>
        <p:spPr>
          <a:xfrm>
            <a:off x="1415520" y="1127160"/>
            <a:ext cx="9293760" cy="4051440"/>
          </a:xfrm>
          <a:prstGeom prst="rect">
            <a:avLst/>
          </a:prstGeom>
          <a:noFill/>
          <a:ln>
            <a:noFill/>
          </a:ln>
        </p:spPr>
        <p:style>
          <a:lnRef idx="0"/>
          <a:fillRef idx="0"/>
          <a:effectRef idx="0"/>
          <a:fontRef idx="minor"/>
        </p:style>
        <p:txBody>
          <a:bodyPr lIns="0" rIns="0" tIns="0" bIns="0">
            <a:noAutofit/>
          </a:bodyPr>
          <a:p>
            <a:pPr algn="ctr">
              <a:lnSpc>
                <a:spcPts val="2001"/>
              </a:lnSpc>
              <a:spcBef>
                <a:spcPts val="1199"/>
              </a:spcBef>
            </a:pPr>
            <a:r>
              <a:rPr b="1" lang="de-DE" sz="2900" spc="-1" strike="noStrike">
                <a:solidFill>
                  <a:srgbClr val="000000"/>
                </a:solidFill>
                <a:latin typeface="Arial"/>
                <a:ea typeface="ＭＳ Ｐゴシック"/>
              </a:rPr>
              <a:t>Regel 7 - Dauer des Spiels</a:t>
            </a:r>
            <a:br/>
            <a:endParaRPr b="0" lang="de-DE" sz="2900" spc="-1" strike="noStrike">
              <a:latin typeface="Arial"/>
            </a:endParaRPr>
          </a:p>
          <a:p>
            <a:pPr>
              <a:lnSpc>
                <a:spcPts val="2001"/>
              </a:lnSpc>
              <a:spcBef>
                <a:spcPts val="1199"/>
              </a:spcBef>
            </a:pPr>
            <a:endParaRPr b="0" lang="de-DE" sz="2900" spc="-1" strike="noStrike">
              <a:latin typeface="Arial"/>
            </a:endParaRPr>
          </a:p>
          <a:p>
            <a:pPr>
              <a:lnSpc>
                <a:spcPts val="2001"/>
              </a:lnSpc>
              <a:spcBef>
                <a:spcPts val="799"/>
              </a:spcBef>
            </a:pPr>
            <a:r>
              <a:rPr b="1" lang="de-DE" sz="3200" spc="-1" strike="noStrike">
                <a:solidFill>
                  <a:srgbClr val="000000"/>
                </a:solidFill>
                <a:latin typeface="Arial"/>
                <a:ea typeface="ＭＳ Ｐゴシック"/>
              </a:rPr>
              <a:t>3. Nachspielzeit</a:t>
            </a:r>
            <a:br/>
            <a:endParaRPr b="0" lang="de-DE" sz="3200" spc="-1" strike="noStrike">
              <a:latin typeface="Arial"/>
            </a:endParaRPr>
          </a:p>
          <a:p>
            <a:pPr>
              <a:lnSpc>
                <a:spcPts val="2001"/>
              </a:lnSpc>
              <a:spcBef>
                <a:spcPts val="799"/>
              </a:spcBef>
            </a:pPr>
            <a:r>
              <a:rPr b="1" lang="de-DE" sz="2000" spc="-1" strike="noStrike">
                <a:solidFill>
                  <a:srgbClr val="20ae80"/>
                </a:solidFill>
                <a:latin typeface="Arial"/>
                <a:ea typeface="ＭＳ Ｐゴシック"/>
              </a:rPr>
              <a:t>Trinkpausen</a:t>
            </a:r>
            <a:endParaRPr b="0" lang="de-DE" sz="2000" spc="-1" strike="noStrike">
              <a:latin typeface="Arial"/>
            </a:endParaRPr>
          </a:p>
          <a:p>
            <a:pPr>
              <a:lnSpc>
                <a:spcPts val="2001"/>
              </a:lnSpc>
              <a:spcBef>
                <a:spcPts val="799"/>
              </a:spcBef>
            </a:pPr>
            <a:r>
              <a:rPr b="1" lang="de-DE" sz="2000" spc="-1" strike="noStrike">
                <a:solidFill>
                  <a:srgbClr val="20ae80"/>
                </a:solidFill>
                <a:latin typeface="Arial"/>
                <a:ea typeface="ＭＳ Ｐゴシック"/>
              </a:rPr>
              <a:t>- maximal eine Minute</a:t>
            </a:r>
            <a:endParaRPr b="0" lang="de-DE" sz="2000" spc="-1" strike="noStrike">
              <a:latin typeface="Arial"/>
            </a:endParaRPr>
          </a:p>
          <a:p>
            <a:pPr>
              <a:lnSpc>
                <a:spcPts val="2001"/>
              </a:lnSpc>
              <a:spcBef>
                <a:spcPts val="799"/>
              </a:spcBef>
            </a:pPr>
            <a:endParaRPr b="0" lang="de-DE" sz="2000" spc="-1" strike="noStrike">
              <a:latin typeface="Arial"/>
            </a:endParaRPr>
          </a:p>
          <a:p>
            <a:pPr>
              <a:lnSpc>
                <a:spcPts val="2001"/>
              </a:lnSpc>
              <a:spcBef>
                <a:spcPts val="799"/>
              </a:spcBef>
            </a:pPr>
            <a:r>
              <a:rPr b="1" lang="de-DE" sz="2000" spc="-1" strike="noStrike">
                <a:solidFill>
                  <a:srgbClr val="ff0000"/>
                </a:solidFill>
                <a:latin typeface="Arial"/>
                <a:ea typeface="ＭＳ Ｐゴシック"/>
              </a:rPr>
              <a:t>Abkühlpausen</a:t>
            </a:r>
            <a:endParaRPr b="0" lang="de-DE" sz="2000" spc="-1" strike="noStrike">
              <a:latin typeface="Arial"/>
            </a:endParaRPr>
          </a:p>
          <a:p>
            <a:pPr lvl="1" marL="432000" indent="-215640">
              <a:lnSpc>
                <a:spcPts val="2001"/>
              </a:lnSpc>
              <a:spcBef>
                <a:spcPts val="799"/>
              </a:spcBef>
              <a:buClr>
                <a:srgbClr val="ff0000"/>
              </a:buClr>
              <a:buFont typeface="Arial"/>
              <a:buChar char="-"/>
            </a:pPr>
            <a:r>
              <a:rPr b="1" lang="de-DE" sz="2000" spc="-1" strike="noStrike">
                <a:solidFill>
                  <a:srgbClr val="ff0000"/>
                </a:solidFill>
                <a:latin typeface="Arial"/>
                <a:ea typeface="ＭＳ Ｐゴシック"/>
              </a:rPr>
              <a:t> </a:t>
            </a:r>
            <a:r>
              <a:rPr b="1" lang="de-DE" sz="2000" spc="-1" strike="noStrike">
                <a:solidFill>
                  <a:srgbClr val="ff0000"/>
                </a:solidFill>
                <a:latin typeface="Arial"/>
                <a:ea typeface="ＭＳ Ｐゴシック"/>
              </a:rPr>
              <a:t>wenn in den Wettbewerbsbestimmungen geregelt</a:t>
            </a:r>
            <a:endParaRPr b="0" lang="de-DE" sz="2000" spc="-1" strike="noStrike">
              <a:latin typeface="Arial"/>
            </a:endParaRPr>
          </a:p>
          <a:p>
            <a:pPr lvl="1" marL="432000" indent="-215640">
              <a:lnSpc>
                <a:spcPts val="2001"/>
              </a:lnSpc>
              <a:spcBef>
                <a:spcPts val="799"/>
              </a:spcBef>
              <a:buClr>
                <a:srgbClr val="ff0000"/>
              </a:buClr>
              <a:buFont typeface="Arial"/>
              <a:buChar char="-"/>
            </a:pPr>
            <a:r>
              <a:rPr b="1" lang="de-DE" sz="2000" spc="-1" strike="noStrike">
                <a:solidFill>
                  <a:srgbClr val="ff0000"/>
                </a:solidFill>
                <a:latin typeface="Arial"/>
                <a:ea typeface="ＭＳ Ｐゴシック"/>
              </a:rPr>
              <a:t> </a:t>
            </a:r>
            <a:r>
              <a:rPr b="1" lang="de-DE" sz="2000" spc="-1" strike="noStrike">
                <a:solidFill>
                  <a:srgbClr val="ff0000"/>
                </a:solidFill>
                <a:latin typeface="Arial"/>
                <a:ea typeface="ＭＳ Ｐゴシック"/>
              </a:rPr>
              <a:t>bei hoher Luftfeuchtigkeit und hohen Temperaturen</a:t>
            </a:r>
            <a:endParaRPr b="0" lang="de-DE" sz="2000" spc="-1" strike="noStrike">
              <a:latin typeface="Arial"/>
            </a:endParaRPr>
          </a:p>
          <a:p>
            <a:pPr lvl="1" marL="432000" indent="-215640">
              <a:lnSpc>
                <a:spcPts val="2001"/>
              </a:lnSpc>
              <a:spcBef>
                <a:spcPts val="799"/>
              </a:spcBef>
              <a:buClr>
                <a:srgbClr val="ff0000"/>
              </a:buClr>
              <a:buFont typeface="Arial"/>
              <a:buChar char="-"/>
            </a:pPr>
            <a:r>
              <a:rPr b="1" lang="de-DE" sz="2000" spc="-1" strike="noStrike">
                <a:solidFill>
                  <a:srgbClr val="ff0000"/>
                </a:solidFill>
                <a:latin typeface="Arial"/>
                <a:ea typeface="ＭＳ Ｐゴシック"/>
              </a:rPr>
              <a:t> </a:t>
            </a:r>
            <a:r>
              <a:rPr b="1" lang="de-DE" sz="2000" spc="-1" strike="noStrike">
                <a:solidFill>
                  <a:srgbClr val="ff0000"/>
                </a:solidFill>
                <a:latin typeface="Arial"/>
                <a:ea typeface="ＭＳ Ｐゴシック"/>
              </a:rPr>
              <a:t>Dauer: 90 Sekunden bis max. 3 Minuten</a:t>
            </a:r>
            <a:endParaRPr b="0" lang="de-DE" sz="2000" spc="-1" strike="noStrike">
              <a:latin typeface="Arial"/>
            </a:endParaRPr>
          </a:p>
        </p:txBody>
      </p:sp>
      <p:sp>
        <p:nvSpPr>
          <p:cNvPr id="297" name="CustomShape 2"/>
          <p:cNvSpPr/>
          <p:nvPr/>
        </p:nvSpPr>
        <p:spPr>
          <a:xfrm>
            <a:off x="12582000" y="5843880"/>
            <a:ext cx="567720" cy="222120"/>
          </a:xfrm>
          <a:prstGeom prst="rect">
            <a:avLst/>
          </a:prstGeom>
          <a:noFill/>
          <a:ln>
            <a:noFill/>
          </a:ln>
        </p:spPr>
        <p:style>
          <a:lnRef idx="0"/>
          <a:fillRef idx="0"/>
          <a:effectRef idx="0"/>
          <a:fontRef idx="minor"/>
        </p:style>
        <p:txBody>
          <a:bodyPr lIns="0" rIns="0" tIns="0" bIns="0" anchor="ctr">
            <a:noAutofit/>
          </a:bodyPr>
          <a:p>
            <a:pPr algn="r">
              <a:lnSpc>
                <a:spcPct val="100000"/>
              </a:lnSpc>
            </a:pPr>
            <a:fld id="{1D4D3260-FEE4-48E3-950C-1F18DFFE1F6D}" type="slidenum">
              <a:rPr b="1" lang="de-DE" sz="1450" spc="-1" strike="noStrike">
                <a:solidFill>
                  <a:srgbClr val="000000"/>
                </a:solidFill>
                <a:latin typeface="Times New Roman"/>
                <a:ea typeface="MS PGothic"/>
              </a:rPr>
              <a:t>&lt;Foliennummer&gt;</a:t>
            </a:fld>
            <a:endParaRPr b="0" lang="de-DE" sz="145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8" name="CustomShape 1"/>
          <p:cNvSpPr/>
          <p:nvPr/>
        </p:nvSpPr>
        <p:spPr>
          <a:xfrm>
            <a:off x="1551960" y="1117080"/>
            <a:ext cx="9171720" cy="2512440"/>
          </a:xfrm>
          <a:prstGeom prst="rect">
            <a:avLst/>
          </a:prstGeom>
          <a:noFill/>
          <a:ln>
            <a:noFill/>
          </a:ln>
        </p:spPr>
        <p:style>
          <a:lnRef idx="0"/>
          <a:fillRef idx="0"/>
          <a:effectRef idx="0"/>
          <a:fontRef idx="minor"/>
        </p:style>
        <p:txBody>
          <a:bodyPr lIns="0" rIns="0" tIns="0" bIns="0">
            <a:noAutofit/>
          </a:bodyPr>
          <a:p>
            <a:pPr algn="ctr">
              <a:lnSpc>
                <a:spcPts val="2001"/>
              </a:lnSpc>
              <a:spcBef>
                <a:spcPts val="1199"/>
              </a:spcBef>
            </a:pPr>
            <a:r>
              <a:rPr b="1" lang="de-DE" sz="2900" spc="-1" strike="noStrike">
                <a:solidFill>
                  <a:srgbClr val="000000"/>
                </a:solidFill>
                <a:latin typeface="Arial"/>
                <a:ea typeface="ＭＳ Ｐゴシック"/>
              </a:rPr>
              <a:t>Regel 8 - Beginn des Spiels</a:t>
            </a:r>
            <a:endParaRPr b="0" lang="de-DE" sz="2900" spc="-1" strike="noStrike">
              <a:latin typeface="Arial"/>
            </a:endParaRPr>
          </a:p>
          <a:p>
            <a:pPr>
              <a:lnSpc>
                <a:spcPts val="2001"/>
              </a:lnSpc>
              <a:spcBef>
                <a:spcPts val="1199"/>
              </a:spcBef>
            </a:pPr>
            <a:br/>
            <a:endParaRPr b="0" lang="de-DE" sz="2900" spc="-1" strike="noStrike">
              <a:latin typeface="Arial"/>
            </a:endParaRPr>
          </a:p>
          <a:p>
            <a:pPr>
              <a:lnSpc>
                <a:spcPts val="2001"/>
              </a:lnSpc>
              <a:spcBef>
                <a:spcPts val="799"/>
              </a:spcBef>
            </a:pPr>
            <a:r>
              <a:rPr b="1" lang="de-DE" sz="3200" spc="-1" strike="noStrike">
                <a:solidFill>
                  <a:srgbClr val="000000"/>
                </a:solidFill>
                <a:latin typeface="Arial"/>
                <a:ea typeface="ＭＳ Ｐゴシック"/>
              </a:rPr>
              <a:t>1. Anstoß</a:t>
            </a:r>
            <a:br/>
            <a:endParaRPr b="0" lang="de-DE" sz="3200" spc="-1" strike="noStrike">
              <a:latin typeface="Arial"/>
            </a:endParaRPr>
          </a:p>
          <a:p>
            <a:pPr>
              <a:lnSpc>
                <a:spcPts val="2001"/>
              </a:lnSpc>
              <a:spcBef>
                <a:spcPts val="799"/>
              </a:spcBef>
            </a:pPr>
            <a:r>
              <a:rPr b="1" lang="de-DE" sz="2000" spc="-1" strike="noStrike">
                <a:solidFill>
                  <a:srgbClr val="ff0000"/>
                </a:solidFill>
                <a:latin typeface="Arial"/>
                <a:ea typeface="ＭＳ Ｐゴシック"/>
              </a:rPr>
              <a:t>Das Team, das beim Münzwurf gewinnt, entscheidet auf welches Tor es in der 1. Halbzeit spielt </a:t>
            </a:r>
            <a:r>
              <a:rPr b="1" lang="de-DE" sz="2000" spc="-1" strike="noStrike" u="sng">
                <a:solidFill>
                  <a:srgbClr val="ff0000"/>
                </a:solidFill>
                <a:uFillTx/>
                <a:latin typeface="Arial"/>
                <a:ea typeface="ＭＳ Ｐゴシック"/>
              </a:rPr>
              <a:t>oder </a:t>
            </a:r>
            <a:r>
              <a:rPr b="1" lang="de-DE" sz="2000" spc="-1" strike="noStrike">
                <a:solidFill>
                  <a:srgbClr val="ff0000"/>
                </a:solidFill>
                <a:latin typeface="Arial"/>
                <a:ea typeface="ＭＳ Ｐゴシック"/>
              </a:rPr>
              <a:t>ob es den Anstoß durchführt</a:t>
            </a:r>
            <a:endParaRPr b="0" lang="de-DE" sz="2000" spc="-1" strike="noStrike">
              <a:latin typeface="Arial"/>
            </a:endParaRPr>
          </a:p>
          <a:p>
            <a:pPr>
              <a:lnSpc>
                <a:spcPts val="2001"/>
              </a:lnSpc>
              <a:spcBef>
                <a:spcPts val="799"/>
              </a:spcBef>
            </a:pPr>
            <a:endParaRPr b="0" lang="de-DE" sz="2000" spc="-1" strike="noStrike">
              <a:latin typeface="Arial"/>
            </a:endParaRPr>
          </a:p>
          <a:p>
            <a:pPr>
              <a:lnSpc>
                <a:spcPts val="2001"/>
              </a:lnSpc>
              <a:spcBef>
                <a:spcPts val="799"/>
              </a:spcBef>
            </a:pPr>
            <a:r>
              <a:rPr b="1" lang="de-DE" sz="2000" spc="-1" strike="noStrike">
                <a:solidFill>
                  <a:srgbClr val="ff0000"/>
                </a:solidFill>
                <a:latin typeface="Arial"/>
                <a:ea typeface="ＭＳ Ｐゴシック"/>
              </a:rPr>
              <a:t>Wählt das Team, welches den Münzwurf gewinnt, den Anstoß, dann darf das andere Team sich noch entscheiden auf welches Tor es in der 1. Halbzeit spielt</a:t>
            </a:r>
            <a:endParaRPr b="0" lang="de-DE" sz="2000" spc="-1" strike="noStrike">
              <a:latin typeface="Arial"/>
            </a:endParaRPr>
          </a:p>
          <a:p>
            <a:pPr marL="472320">
              <a:lnSpc>
                <a:spcPts val="2001"/>
              </a:lnSpc>
              <a:spcBef>
                <a:spcPts val="799"/>
              </a:spcBef>
            </a:pPr>
            <a:endParaRPr b="0" lang="de-DE" sz="2000" spc="-1" strike="noStrike">
              <a:latin typeface="Arial"/>
            </a:endParaRPr>
          </a:p>
        </p:txBody>
      </p:sp>
      <p:sp>
        <p:nvSpPr>
          <p:cNvPr id="299" name="CustomShape 2"/>
          <p:cNvSpPr/>
          <p:nvPr/>
        </p:nvSpPr>
        <p:spPr>
          <a:xfrm>
            <a:off x="12582000" y="5843880"/>
            <a:ext cx="567720" cy="222120"/>
          </a:xfrm>
          <a:prstGeom prst="rect">
            <a:avLst/>
          </a:prstGeom>
          <a:noFill/>
          <a:ln>
            <a:noFill/>
          </a:ln>
        </p:spPr>
        <p:style>
          <a:lnRef idx="0"/>
          <a:fillRef idx="0"/>
          <a:effectRef idx="0"/>
          <a:fontRef idx="minor"/>
        </p:style>
        <p:txBody>
          <a:bodyPr lIns="0" rIns="0" tIns="0" bIns="0" anchor="ctr">
            <a:noAutofit/>
          </a:bodyPr>
          <a:p>
            <a:pPr algn="r">
              <a:lnSpc>
                <a:spcPct val="100000"/>
              </a:lnSpc>
            </a:pPr>
            <a:fld id="{EC727E9B-8985-43AB-9EDE-D7DD43A27ADA}" type="slidenum">
              <a:rPr b="1" lang="de-DE" sz="1450" spc="-1" strike="noStrike">
                <a:solidFill>
                  <a:srgbClr val="000000"/>
                </a:solidFill>
                <a:latin typeface="Times New Roman"/>
                <a:ea typeface="MS PGothic"/>
              </a:rPr>
              <a:t>&lt;Foliennummer&gt;</a:t>
            </a:fld>
            <a:endParaRPr b="0" lang="de-DE" sz="145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0" name="CustomShape 1"/>
          <p:cNvSpPr/>
          <p:nvPr/>
        </p:nvSpPr>
        <p:spPr>
          <a:xfrm>
            <a:off x="1551960" y="1072440"/>
            <a:ext cx="9171720" cy="4359240"/>
          </a:xfrm>
          <a:prstGeom prst="rect">
            <a:avLst/>
          </a:prstGeom>
          <a:noFill/>
          <a:ln>
            <a:noFill/>
          </a:ln>
        </p:spPr>
        <p:style>
          <a:lnRef idx="0"/>
          <a:fillRef idx="0"/>
          <a:effectRef idx="0"/>
          <a:fontRef idx="minor"/>
        </p:style>
        <p:txBody>
          <a:bodyPr lIns="0" rIns="0" tIns="0" bIns="0">
            <a:noAutofit/>
          </a:bodyPr>
          <a:p>
            <a:pPr algn="ctr">
              <a:lnSpc>
                <a:spcPts val="2001"/>
              </a:lnSpc>
              <a:spcBef>
                <a:spcPts val="1199"/>
              </a:spcBef>
            </a:pPr>
            <a:r>
              <a:rPr b="1" lang="de-DE" sz="2900" spc="-1" strike="noStrike">
                <a:solidFill>
                  <a:srgbClr val="000000"/>
                </a:solidFill>
                <a:latin typeface="Arial"/>
                <a:ea typeface="ＭＳ Ｐゴシック"/>
              </a:rPr>
              <a:t>Regel 8 - Beginn des Spiels</a:t>
            </a:r>
            <a:endParaRPr b="0" lang="de-DE" sz="2900" spc="-1" strike="noStrike">
              <a:latin typeface="Arial"/>
            </a:endParaRPr>
          </a:p>
          <a:p>
            <a:pPr>
              <a:lnSpc>
                <a:spcPts val="2001"/>
              </a:lnSpc>
              <a:spcBef>
                <a:spcPts val="1199"/>
              </a:spcBef>
            </a:pPr>
            <a:br/>
            <a:endParaRPr b="0" lang="de-DE" sz="2900" spc="-1" strike="noStrike">
              <a:latin typeface="Arial"/>
            </a:endParaRPr>
          </a:p>
          <a:p>
            <a:pPr>
              <a:lnSpc>
                <a:spcPts val="2001"/>
              </a:lnSpc>
              <a:spcBef>
                <a:spcPts val="799"/>
              </a:spcBef>
            </a:pPr>
            <a:r>
              <a:rPr b="1" lang="de-DE" sz="3200" spc="-1" strike="noStrike">
                <a:solidFill>
                  <a:srgbClr val="000000"/>
                </a:solidFill>
                <a:latin typeface="Arial"/>
                <a:ea typeface="ＭＳ Ｐゴシック"/>
              </a:rPr>
              <a:t>2. Schiedsrichterball</a:t>
            </a:r>
            <a:br/>
            <a:endParaRPr b="0" lang="de-DE" sz="3200" spc="-1" strike="noStrike">
              <a:latin typeface="Arial"/>
            </a:endParaRPr>
          </a:p>
          <a:p>
            <a:pPr marL="398880">
              <a:lnSpc>
                <a:spcPts val="2001"/>
              </a:lnSpc>
              <a:spcBef>
                <a:spcPts val="799"/>
              </a:spcBef>
            </a:pPr>
            <a:r>
              <a:rPr b="1" lang="de-DE" sz="2000" spc="-1" strike="noStrike" u="sng">
                <a:solidFill>
                  <a:srgbClr val="20ae80"/>
                </a:solidFill>
                <a:uFillTx/>
                <a:latin typeface="Arial"/>
                <a:ea typeface="ＭＳ Ｐゴシック"/>
              </a:rPr>
              <a:t>Ausführung</a:t>
            </a:r>
            <a:endParaRPr b="0" lang="de-DE" sz="2000" spc="-1" strike="noStrike">
              <a:latin typeface="Arial"/>
            </a:endParaRPr>
          </a:p>
          <a:p>
            <a:pPr marL="398880">
              <a:lnSpc>
                <a:spcPts val="2001"/>
              </a:lnSpc>
              <a:spcBef>
                <a:spcPts val="799"/>
              </a:spcBef>
            </a:pPr>
            <a:r>
              <a:rPr b="1" lang="de-DE" sz="2000" spc="-1" strike="noStrike">
                <a:solidFill>
                  <a:srgbClr val="20ae80"/>
                </a:solidFill>
                <a:latin typeface="Arial"/>
                <a:ea typeface="ＭＳ Ｐゴシック"/>
              </a:rPr>
              <a:t>Der SR lässt den Ball fallen. Dieser ist im Spiel, wenn er den Boden (im Spielfeld) berührt = wie bisher</a:t>
            </a:r>
            <a:br/>
            <a:endParaRPr b="0" lang="de-DE" sz="2000" spc="-1" strike="noStrike">
              <a:latin typeface="Arial"/>
            </a:endParaRPr>
          </a:p>
          <a:p>
            <a:pPr marL="398880">
              <a:lnSpc>
                <a:spcPts val="2001"/>
              </a:lnSpc>
              <a:spcBef>
                <a:spcPts val="799"/>
              </a:spcBef>
            </a:pPr>
            <a:r>
              <a:rPr b="1" lang="de-DE" sz="2000" spc="-1" strike="noStrike" u="sng">
                <a:solidFill>
                  <a:srgbClr val="ff0000"/>
                </a:solidFill>
                <a:uFillTx/>
                <a:latin typeface="Arial"/>
                <a:ea typeface="ＭＳ Ｐゴシック"/>
              </a:rPr>
              <a:t>Innerhalb des Strafraums</a:t>
            </a:r>
            <a:endParaRPr b="0" lang="de-DE" sz="2000" spc="-1" strike="noStrike">
              <a:latin typeface="Arial"/>
            </a:endParaRPr>
          </a:p>
          <a:p>
            <a:pPr marL="398880">
              <a:lnSpc>
                <a:spcPts val="2001"/>
              </a:lnSpc>
              <a:spcBef>
                <a:spcPts val="799"/>
              </a:spcBef>
            </a:pPr>
            <a:r>
              <a:rPr b="1" lang="de-DE" sz="2000" spc="-1" strike="noStrike">
                <a:solidFill>
                  <a:srgbClr val="ff0000"/>
                </a:solidFill>
                <a:latin typeface="Arial"/>
                <a:ea typeface="ＭＳ Ｐゴシック"/>
              </a:rPr>
              <a:t>Mit dem Torhüter des verteidigenden Teams in dessen Strafraum, wenn zum Zeitpunkt der Unterbrechung der Ball im Strafraum war oder zuletzt im Strafraum berührt/gespielt wurde (egal von welchem Team).</a:t>
            </a:r>
            <a:endParaRPr b="0" lang="de-DE" sz="2000" spc="-1" strike="noStrike">
              <a:latin typeface="Arial"/>
            </a:endParaRPr>
          </a:p>
          <a:p>
            <a:pPr marL="472320">
              <a:lnSpc>
                <a:spcPts val="2001"/>
              </a:lnSpc>
              <a:spcBef>
                <a:spcPts val="799"/>
              </a:spcBef>
            </a:pPr>
            <a:endParaRPr b="0" lang="de-DE" sz="2000" spc="-1" strike="noStrike">
              <a:latin typeface="Arial"/>
            </a:endParaRPr>
          </a:p>
        </p:txBody>
      </p:sp>
      <p:sp>
        <p:nvSpPr>
          <p:cNvPr id="301" name="CustomShape 2"/>
          <p:cNvSpPr/>
          <p:nvPr/>
        </p:nvSpPr>
        <p:spPr>
          <a:xfrm>
            <a:off x="12582000" y="5843880"/>
            <a:ext cx="567720" cy="222120"/>
          </a:xfrm>
          <a:prstGeom prst="rect">
            <a:avLst/>
          </a:prstGeom>
          <a:noFill/>
          <a:ln>
            <a:noFill/>
          </a:ln>
        </p:spPr>
        <p:style>
          <a:lnRef idx="0"/>
          <a:fillRef idx="0"/>
          <a:effectRef idx="0"/>
          <a:fontRef idx="minor"/>
        </p:style>
        <p:txBody>
          <a:bodyPr lIns="0" rIns="0" tIns="0" bIns="0" anchor="ctr">
            <a:noAutofit/>
          </a:bodyPr>
          <a:p>
            <a:pPr algn="r">
              <a:lnSpc>
                <a:spcPct val="100000"/>
              </a:lnSpc>
            </a:pPr>
            <a:fld id="{8D59DF47-48EB-4B46-ABA9-5B28F0646D8B}" type="slidenum">
              <a:rPr b="1" lang="de-DE" sz="1450" spc="-1" strike="noStrike">
                <a:solidFill>
                  <a:srgbClr val="000000"/>
                </a:solidFill>
                <a:latin typeface="Times New Roman"/>
                <a:ea typeface="MS PGothic"/>
              </a:rPr>
              <a:t>&lt;Foliennummer&gt;</a:t>
            </a:fld>
            <a:endParaRPr b="0" lang="de-DE" sz="145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78787"/>
      </a:lt2>
      <a:accent1>
        <a:srgbClr val="00965a"/>
      </a:accent1>
      <a:accent2>
        <a:srgbClr val="20ae80"/>
      </a:accent2>
      <a:accent3>
        <a:srgbClr val="878787"/>
      </a:accent3>
      <a:accent4>
        <a:srgbClr val="000000"/>
      </a:accent4>
      <a:accent5>
        <a:srgbClr val="ffcc00"/>
      </a:accent5>
      <a:accent6>
        <a:srgbClr val="e60000"/>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78787"/>
      </a:lt2>
      <a:accent1>
        <a:srgbClr val="00965a"/>
      </a:accent1>
      <a:accent2>
        <a:srgbClr val="20ae80"/>
      </a:accent2>
      <a:accent3>
        <a:srgbClr val="878787"/>
      </a:accent3>
      <a:accent4>
        <a:srgbClr val="000000"/>
      </a:accent4>
      <a:accent5>
        <a:srgbClr val="ffcc00"/>
      </a:accent5>
      <a:accent6>
        <a:srgbClr val="e60000"/>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878787"/>
      </a:lt2>
      <a:accent1>
        <a:srgbClr val="00965a"/>
      </a:accent1>
      <a:accent2>
        <a:srgbClr val="20ae80"/>
      </a:accent2>
      <a:accent3>
        <a:srgbClr val="878787"/>
      </a:accent3>
      <a:accent4>
        <a:srgbClr val="000000"/>
      </a:accent4>
      <a:accent5>
        <a:srgbClr val="ffcc00"/>
      </a:accent5>
      <a:accent6>
        <a:srgbClr val="e60000"/>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00000"/>
      </a:dk2>
      <a:lt2>
        <a:srgbClr val="878787"/>
      </a:lt2>
      <a:accent1>
        <a:srgbClr val="00965a"/>
      </a:accent1>
      <a:accent2>
        <a:srgbClr val="20ae80"/>
      </a:accent2>
      <a:accent3>
        <a:srgbClr val="878787"/>
      </a:accent3>
      <a:accent4>
        <a:srgbClr val="000000"/>
      </a:accent4>
      <a:accent5>
        <a:srgbClr val="ffcc00"/>
      </a:accent5>
      <a:accent6>
        <a:srgbClr val="e60000"/>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000000"/>
      </a:dk2>
      <a:lt2>
        <a:srgbClr val="878787"/>
      </a:lt2>
      <a:accent1>
        <a:srgbClr val="00965a"/>
      </a:accent1>
      <a:accent2>
        <a:srgbClr val="20ae80"/>
      </a:accent2>
      <a:accent3>
        <a:srgbClr val="878787"/>
      </a:accent3>
      <a:accent4>
        <a:srgbClr val="000000"/>
      </a:accent4>
      <a:accent5>
        <a:srgbClr val="ffcc00"/>
      </a:accent5>
      <a:accent6>
        <a:srgbClr val="e60000"/>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14</TotalTime>
  <Application>LibreOffice/6.2.3.2$Windows_X86_64 LibreOffice_project/aecc05fe267cc68dde00352a451aa867b3b546ac</Application>
  <Words>314</Words>
  <Paragraphs>298</Paragraphs>
  <Company>DFB</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2016-11-28T08:25:22Z</dcterms:created>
  <dc:creator>Vorname Nachname</dc:creator>
  <dc:description>Für die PowerPoint Version 2013 optimiert Vorlage.</dc:description>
  <dc:language>de-DE</dc:language>
  <cp:lastModifiedBy/>
  <cp:lastPrinted>2016-12-20T13:58:34Z</cp:lastPrinted>
  <dcterms:modified xsi:type="dcterms:W3CDTF">2019-08-07T14:00:40Z</dcterms:modified>
  <cp:revision>404</cp:revision>
  <dc:subject>PowerPoint Vorlage</dc:subject>
  <dc:title>PowerPoint-Präsentation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DFB</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Manager">
    <vt:lpwstr>Vorname Nachname</vt:lpwstr>
  </property>
  <property fmtid="{D5CDD505-2E9C-101B-9397-08002B2CF9AE}" pid="9" name="Notes">
    <vt:i4>25</vt:i4>
  </property>
  <property fmtid="{D5CDD505-2E9C-101B-9397-08002B2CF9AE}" pid="10" name="PresentationFormat">
    <vt:lpwstr>Breitbild</vt:lpwstr>
  </property>
  <property fmtid="{D5CDD505-2E9C-101B-9397-08002B2CF9AE}" pid="11" name="ScaleCrop">
    <vt:bool>0</vt:bool>
  </property>
  <property fmtid="{D5CDD505-2E9C-101B-9397-08002B2CF9AE}" pid="12" name="ShareDoc">
    <vt:bool>0</vt:bool>
  </property>
  <property fmtid="{D5CDD505-2E9C-101B-9397-08002B2CF9AE}" pid="13" name="Slides">
    <vt:i4>28</vt:i4>
  </property>
</Properties>
</file>